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2" saveSubsetFonts="1" autoCompressPictures="0">
  <p:sldMasterIdLst>
    <p:sldMasterId id="2147483648" r:id="rId1"/>
  </p:sldMasterIdLst>
  <p:notesMasterIdLst>
    <p:notesMasterId r:id="rId59"/>
  </p:notesMasterIdLst>
  <p:sldIdLst>
    <p:sldId id="308" r:id="rId2"/>
    <p:sldId id="407" r:id="rId3"/>
    <p:sldId id="459" r:id="rId4"/>
    <p:sldId id="458" r:id="rId5"/>
    <p:sldId id="341" r:id="rId6"/>
    <p:sldId id="415" r:id="rId7"/>
    <p:sldId id="416" r:id="rId8"/>
    <p:sldId id="417" r:id="rId9"/>
    <p:sldId id="418" r:id="rId10"/>
    <p:sldId id="419" r:id="rId11"/>
    <p:sldId id="420" r:id="rId12"/>
    <p:sldId id="409" r:id="rId13"/>
    <p:sldId id="421" r:id="rId14"/>
    <p:sldId id="422" r:id="rId15"/>
    <p:sldId id="423" r:id="rId16"/>
    <p:sldId id="410" r:id="rId17"/>
    <p:sldId id="424" r:id="rId18"/>
    <p:sldId id="425" r:id="rId19"/>
    <p:sldId id="426" r:id="rId20"/>
    <p:sldId id="427" r:id="rId21"/>
    <p:sldId id="428" r:id="rId22"/>
    <p:sldId id="429" r:id="rId23"/>
    <p:sldId id="430" r:id="rId24"/>
    <p:sldId id="431" r:id="rId25"/>
    <p:sldId id="411" r:id="rId26"/>
    <p:sldId id="432" r:id="rId27"/>
    <p:sldId id="433" r:id="rId28"/>
    <p:sldId id="434" r:id="rId29"/>
    <p:sldId id="435" r:id="rId30"/>
    <p:sldId id="436" r:id="rId31"/>
    <p:sldId id="437" r:id="rId32"/>
    <p:sldId id="412" r:id="rId33"/>
    <p:sldId id="438" r:id="rId34"/>
    <p:sldId id="439" r:id="rId35"/>
    <p:sldId id="440" r:id="rId36"/>
    <p:sldId id="441" r:id="rId37"/>
    <p:sldId id="442" r:id="rId38"/>
    <p:sldId id="413" r:id="rId39"/>
    <p:sldId id="443" r:id="rId40"/>
    <p:sldId id="444" r:id="rId41"/>
    <p:sldId id="445" r:id="rId42"/>
    <p:sldId id="446" r:id="rId43"/>
    <p:sldId id="447" r:id="rId44"/>
    <p:sldId id="414" r:id="rId45"/>
    <p:sldId id="463" r:id="rId46"/>
    <p:sldId id="464" r:id="rId47"/>
    <p:sldId id="465" r:id="rId48"/>
    <p:sldId id="466" r:id="rId49"/>
    <p:sldId id="467" r:id="rId50"/>
    <p:sldId id="468" r:id="rId51"/>
    <p:sldId id="469" r:id="rId52"/>
    <p:sldId id="470" r:id="rId53"/>
    <p:sldId id="462" r:id="rId54"/>
    <p:sldId id="460" r:id="rId55"/>
    <p:sldId id="461" r:id="rId56"/>
    <p:sldId id="472" r:id="rId57"/>
    <p:sldId id="310" r:id="rId58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FF7E9"/>
    <a:srgbClr val="DEEC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中等深淺樣式 2 - 輔色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中等深淺樣式 2 - 輔色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3B4B98B0-60AC-42C2-AFA5-B58CD77FA1E5}" styleName="淺色樣式 1 - 輔色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C89EF96-8CEA-46FF-86C4-4CE0E7609802}" styleName="淺色樣式 3 - 輔色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F1AB2-1976-4502-BF36-3FF5EA218861}" styleName="中等深淺樣式 4 - 輔色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634" autoAdjust="0"/>
    <p:restoredTop sz="81191" autoAdjust="0"/>
  </p:normalViewPr>
  <p:slideViewPr>
    <p:cSldViewPr snapToGrid="0" snapToObjects="1">
      <p:cViewPr>
        <p:scale>
          <a:sx n="81" d="100"/>
          <a:sy n="81" d="100"/>
        </p:scale>
        <p:origin x="64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notesMaster" Target="notesMasters/notesMaster1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presProps" Target="presProps.xml"/><Relationship Id="rId61" Type="http://schemas.openxmlformats.org/officeDocument/2006/relationships/viewProps" Target="viewProps.xml"/><Relationship Id="rId62" Type="http://schemas.openxmlformats.org/officeDocument/2006/relationships/theme" Target="theme/theme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97F89BC-F7E7-8D47-9375-D2F4BC0C158D}" type="doc">
      <dgm:prSet loTypeId="urn:microsoft.com/office/officeart/2005/8/layout/hList1" loCatId="" qsTypeId="urn:microsoft.com/office/officeart/2005/8/quickstyle/simple4" qsCatId="simple" csTypeId="urn:microsoft.com/office/officeart/2005/8/colors/accent2_3" csCatId="accent2" phldr="1"/>
      <dgm:spPr/>
      <dgm:t>
        <a:bodyPr/>
        <a:lstStyle/>
        <a:p>
          <a:endParaRPr lang="zh-TW" altLang="en-US"/>
        </a:p>
      </dgm:t>
    </dgm:pt>
    <dgm:pt modelId="{61296A92-E836-3E4A-8049-FA32B0A732F4}">
      <dgm:prSet phldrT="[文字]" custT="1"/>
      <dgm:spPr/>
      <dgm:t>
        <a:bodyPr/>
        <a:lstStyle/>
        <a:p>
          <a:r>
            <a:rPr lang="en-US" altLang="zh-TW" sz="1800" b="1" dirty="0" smtClean="0"/>
            <a:t>Builder</a:t>
          </a:r>
          <a:endParaRPr lang="zh-TW" altLang="en-US" sz="1800" b="1" dirty="0"/>
        </a:p>
      </dgm:t>
    </dgm:pt>
    <dgm:pt modelId="{6896C2C4-9E0A-7B47-B084-3EF811005DDE}" type="parTrans" cxnId="{76A74FA8-03BB-6246-B0ED-9BC67C0CC46D}">
      <dgm:prSet/>
      <dgm:spPr/>
      <dgm:t>
        <a:bodyPr/>
        <a:lstStyle/>
        <a:p>
          <a:endParaRPr lang="zh-TW" altLang="en-US" sz="1600"/>
        </a:p>
      </dgm:t>
    </dgm:pt>
    <dgm:pt modelId="{BABA6628-A03B-8248-84DD-B9A9263D4FAB}" type="sibTrans" cxnId="{76A74FA8-03BB-6246-B0ED-9BC67C0CC46D}">
      <dgm:prSet/>
      <dgm:spPr/>
      <dgm:t>
        <a:bodyPr/>
        <a:lstStyle/>
        <a:p>
          <a:endParaRPr lang="zh-TW" altLang="en-US" sz="1600"/>
        </a:p>
      </dgm:t>
    </dgm:pt>
    <dgm:pt modelId="{F2C91569-9798-6843-BC04-112C5E07A0F2}">
      <dgm:prSet phldrT="[文字]" custT="1"/>
      <dgm:spPr/>
      <dgm:t>
        <a:bodyPr/>
        <a:lstStyle/>
        <a:p>
          <a:r>
            <a:rPr lang="en-US" sz="1600" dirty="0" err="1" smtClean="0"/>
            <a:t>EventBus</a:t>
          </a:r>
          <a:endParaRPr lang="zh-TW" altLang="en-US" sz="1600" dirty="0"/>
        </a:p>
      </dgm:t>
    </dgm:pt>
    <dgm:pt modelId="{55DA125E-9146-0246-A744-DFE9298A5551}" type="parTrans" cxnId="{3F99DC11-3C28-0A4D-8C4C-C5DDF930E05D}">
      <dgm:prSet/>
      <dgm:spPr/>
      <dgm:t>
        <a:bodyPr/>
        <a:lstStyle/>
        <a:p>
          <a:endParaRPr lang="zh-TW" altLang="en-US" sz="1600"/>
        </a:p>
      </dgm:t>
    </dgm:pt>
    <dgm:pt modelId="{9855338A-23FB-0F49-9127-6F8A16956BF9}" type="sibTrans" cxnId="{3F99DC11-3C28-0A4D-8C4C-C5DDF930E05D}">
      <dgm:prSet/>
      <dgm:spPr/>
      <dgm:t>
        <a:bodyPr/>
        <a:lstStyle/>
        <a:p>
          <a:endParaRPr lang="zh-TW" altLang="en-US" sz="1600"/>
        </a:p>
      </dgm:t>
    </dgm:pt>
    <dgm:pt modelId="{79A3D22D-9694-E540-95AF-DA4590EA4157}">
      <dgm:prSet phldrT="[文字]" custT="1"/>
      <dgm:spPr/>
      <dgm:t>
        <a:bodyPr/>
        <a:lstStyle/>
        <a:p>
          <a:r>
            <a:rPr lang="en-US" sz="1600" dirty="0" smtClean="0"/>
            <a:t>Collect</a:t>
          </a:r>
          <a:endParaRPr lang="zh-TW" altLang="en-US" sz="1600" dirty="0"/>
        </a:p>
      </dgm:t>
    </dgm:pt>
    <dgm:pt modelId="{46EC08F7-AF5F-8B45-9C96-B7D19D317EB4}" type="parTrans" cxnId="{B5E38F4F-E6E4-034B-B944-F948A9B0876F}">
      <dgm:prSet/>
      <dgm:spPr/>
      <dgm:t>
        <a:bodyPr/>
        <a:lstStyle/>
        <a:p>
          <a:endParaRPr lang="zh-TW" altLang="en-US" sz="1600"/>
        </a:p>
      </dgm:t>
    </dgm:pt>
    <dgm:pt modelId="{E0D6522F-4A39-7747-9488-9E8FFA9EBEFC}" type="sibTrans" cxnId="{B5E38F4F-E6E4-034B-B944-F948A9B0876F}">
      <dgm:prSet/>
      <dgm:spPr/>
      <dgm:t>
        <a:bodyPr/>
        <a:lstStyle/>
        <a:p>
          <a:endParaRPr lang="zh-TW" altLang="en-US" sz="1600"/>
        </a:p>
      </dgm:t>
    </dgm:pt>
    <dgm:pt modelId="{B2FA1B5A-A15F-FF47-9AF6-DA51B5D8BC7A}">
      <dgm:prSet phldrT="[文字]" custT="1"/>
      <dgm:spPr/>
      <dgm:t>
        <a:bodyPr/>
        <a:lstStyle/>
        <a:p>
          <a:r>
            <a:rPr lang="en-US" altLang="en-US" sz="1800" b="1" dirty="0" smtClean="0"/>
            <a:t>Iterator</a:t>
          </a:r>
          <a:endParaRPr lang="zh-TW" altLang="en-US" sz="1800" b="1" dirty="0"/>
        </a:p>
      </dgm:t>
    </dgm:pt>
    <dgm:pt modelId="{A50043C5-B8A1-784D-BB14-E878DA6B98E8}" type="parTrans" cxnId="{07DFEFED-30B2-DA44-B4B0-E742A48CD65F}">
      <dgm:prSet/>
      <dgm:spPr/>
      <dgm:t>
        <a:bodyPr/>
        <a:lstStyle/>
        <a:p>
          <a:endParaRPr lang="zh-TW" altLang="en-US" sz="1600"/>
        </a:p>
      </dgm:t>
    </dgm:pt>
    <dgm:pt modelId="{2D302363-9DB8-8B4A-8442-F69AF13F94E8}" type="sibTrans" cxnId="{07DFEFED-30B2-DA44-B4B0-E742A48CD65F}">
      <dgm:prSet/>
      <dgm:spPr/>
      <dgm:t>
        <a:bodyPr/>
        <a:lstStyle/>
        <a:p>
          <a:endParaRPr lang="zh-TW" altLang="en-US" sz="1600"/>
        </a:p>
      </dgm:t>
    </dgm:pt>
    <dgm:pt modelId="{657E25D6-6A6D-FF44-955E-613CBDC032D6}">
      <dgm:prSet phldrT="[文字]" custT="1"/>
      <dgm:spPr/>
      <dgm:t>
        <a:bodyPr/>
        <a:lstStyle/>
        <a:p>
          <a:r>
            <a:rPr lang="en-US" sz="1600" dirty="0" err="1" smtClean="0"/>
            <a:t>EventBus</a:t>
          </a:r>
          <a:endParaRPr lang="zh-TW" altLang="en-US" sz="1600" dirty="0"/>
        </a:p>
      </dgm:t>
    </dgm:pt>
    <dgm:pt modelId="{BC6C7E71-890B-954C-9F1F-897D01BCFDAF}" type="parTrans" cxnId="{A9EAE5FB-F934-124D-9945-A8C1420DDAEB}">
      <dgm:prSet/>
      <dgm:spPr/>
      <dgm:t>
        <a:bodyPr/>
        <a:lstStyle/>
        <a:p>
          <a:endParaRPr lang="zh-TW" altLang="en-US" sz="1600"/>
        </a:p>
      </dgm:t>
    </dgm:pt>
    <dgm:pt modelId="{11261153-79F2-3745-BCA8-E33739C3748E}" type="sibTrans" cxnId="{A9EAE5FB-F934-124D-9945-A8C1420DDAEB}">
      <dgm:prSet/>
      <dgm:spPr/>
      <dgm:t>
        <a:bodyPr/>
        <a:lstStyle/>
        <a:p>
          <a:endParaRPr lang="zh-TW" altLang="en-US" sz="1600"/>
        </a:p>
      </dgm:t>
    </dgm:pt>
    <dgm:pt modelId="{72AB32D1-FA71-5640-9B79-652DFDCE7B89}">
      <dgm:prSet phldrT="[文字]" custT="1"/>
      <dgm:spPr/>
      <dgm:t>
        <a:bodyPr/>
        <a:lstStyle/>
        <a:p>
          <a:r>
            <a:rPr lang="en-US" sz="1600" dirty="0" smtClean="0"/>
            <a:t>Collect</a:t>
          </a:r>
          <a:endParaRPr lang="zh-TW" altLang="en-US" sz="1600" dirty="0"/>
        </a:p>
      </dgm:t>
    </dgm:pt>
    <dgm:pt modelId="{6A4A885B-E0CF-D44C-8DF9-864C90D646FC}" type="parTrans" cxnId="{23FC8CBD-CEC3-BD49-9D1B-D6AC39BB8FB5}">
      <dgm:prSet/>
      <dgm:spPr/>
      <dgm:t>
        <a:bodyPr/>
        <a:lstStyle/>
        <a:p>
          <a:endParaRPr lang="zh-TW" altLang="en-US" sz="1600"/>
        </a:p>
      </dgm:t>
    </dgm:pt>
    <dgm:pt modelId="{E16BA888-E362-0840-AAEB-194EFE13E593}" type="sibTrans" cxnId="{23FC8CBD-CEC3-BD49-9D1B-D6AC39BB8FB5}">
      <dgm:prSet/>
      <dgm:spPr/>
      <dgm:t>
        <a:bodyPr/>
        <a:lstStyle/>
        <a:p>
          <a:endParaRPr lang="zh-TW" altLang="en-US" sz="1600"/>
        </a:p>
      </dgm:t>
    </dgm:pt>
    <dgm:pt modelId="{6488FD8F-3242-874D-8F7C-D5420DC2C6B7}">
      <dgm:prSet custT="1"/>
      <dgm:spPr/>
      <dgm:t>
        <a:bodyPr/>
        <a:lstStyle/>
        <a:p>
          <a:r>
            <a:rPr lang="en-US" sz="1800" b="1" dirty="0" smtClean="0"/>
            <a:t>Singleton</a:t>
          </a:r>
          <a:endParaRPr lang="zh-TW" altLang="en-US" sz="1800" dirty="0"/>
        </a:p>
      </dgm:t>
    </dgm:pt>
    <dgm:pt modelId="{66BE60E2-25A2-F043-B137-DD8CE18F2613}" type="parTrans" cxnId="{01294B16-CBE2-C045-8E4A-7B133A3F1E6D}">
      <dgm:prSet/>
      <dgm:spPr/>
      <dgm:t>
        <a:bodyPr/>
        <a:lstStyle/>
        <a:p>
          <a:endParaRPr lang="zh-TW" altLang="en-US" sz="1600"/>
        </a:p>
      </dgm:t>
    </dgm:pt>
    <dgm:pt modelId="{A2B0B0F4-627D-F747-B2DB-B926C3CD4707}" type="sibTrans" cxnId="{01294B16-CBE2-C045-8E4A-7B133A3F1E6D}">
      <dgm:prSet/>
      <dgm:spPr/>
      <dgm:t>
        <a:bodyPr/>
        <a:lstStyle/>
        <a:p>
          <a:endParaRPr lang="zh-TW" altLang="en-US" sz="1600"/>
        </a:p>
      </dgm:t>
    </dgm:pt>
    <dgm:pt modelId="{FB0E276D-A0F9-E348-A8A0-E2DF056E26B5}">
      <dgm:prSet custT="1"/>
      <dgm:spPr/>
      <dgm:t>
        <a:bodyPr/>
        <a:lstStyle/>
        <a:p>
          <a:r>
            <a:rPr lang="en-US" sz="1800" b="1" dirty="0" smtClean="0"/>
            <a:t>Decorator</a:t>
          </a:r>
          <a:endParaRPr lang="zh-TW" altLang="en-US" sz="1800" dirty="0"/>
        </a:p>
      </dgm:t>
    </dgm:pt>
    <dgm:pt modelId="{2C12ED88-43DC-6046-8F92-0338C5B42889}" type="parTrans" cxnId="{716EFD6D-26EC-424F-8C9E-F3541F0BB6BA}">
      <dgm:prSet/>
      <dgm:spPr/>
      <dgm:t>
        <a:bodyPr/>
        <a:lstStyle/>
        <a:p>
          <a:endParaRPr lang="zh-TW" altLang="en-US" sz="1600"/>
        </a:p>
      </dgm:t>
    </dgm:pt>
    <dgm:pt modelId="{4E2C8DB2-ED02-0648-8E7B-E7A186B18743}" type="sibTrans" cxnId="{716EFD6D-26EC-424F-8C9E-F3541F0BB6BA}">
      <dgm:prSet/>
      <dgm:spPr/>
      <dgm:t>
        <a:bodyPr/>
        <a:lstStyle/>
        <a:p>
          <a:endParaRPr lang="zh-TW" altLang="en-US" sz="1600"/>
        </a:p>
      </dgm:t>
    </dgm:pt>
    <dgm:pt modelId="{2175D4DE-789A-694D-9C6E-D1F17A79000A}">
      <dgm:prSet custT="1"/>
      <dgm:spPr/>
      <dgm:t>
        <a:bodyPr/>
        <a:lstStyle/>
        <a:p>
          <a:r>
            <a:rPr lang="en-US" sz="1800" b="1" dirty="0" smtClean="0"/>
            <a:t>Observer</a:t>
          </a:r>
          <a:endParaRPr lang="zh-TW" altLang="en-US" sz="1800" dirty="0"/>
        </a:p>
      </dgm:t>
    </dgm:pt>
    <dgm:pt modelId="{F3B71E8A-9F71-E543-9206-CBF5016C35C5}" type="parTrans" cxnId="{C52FE44B-477A-914B-B38D-A6346021F2AA}">
      <dgm:prSet/>
      <dgm:spPr/>
      <dgm:t>
        <a:bodyPr/>
        <a:lstStyle/>
        <a:p>
          <a:endParaRPr lang="zh-TW" altLang="en-US" sz="1600"/>
        </a:p>
      </dgm:t>
    </dgm:pt>
    <dgm:pt modelId="{1A820BDB-554F-DE4A-8DA1-132CDBC2B64A}" type="sibTrans" cxnId="{C52FE44B-477A-914B-B38D-A6346021F2AA}">
      <dgm:prSet/>
      <dgm:spPr/>
      <dgm:t>
        <a:bodyPr/>
        <a:lstStyle/>
        <a:p>
          <a:endParaRPr lang="zh-TW" altLang="en-US" sz="1600"/>
        </a:p>
      </dgm:t>
    </dgm:pt>
    <dgm:pt modelId="{AE7FAD7D-8908-FA48-B8DC-9F4C069EF105}">
      <dgm:prSet custT="1"/>
      <dgm:spPr/>
      <dgm:t>
        <a:bodyPr/>
        <a:lstStyle/>
        <a:p>
          <a:r>
            <a:rPr lang="en-US" sz="1600" dirty="0" err="1" smtClean="0"/>
            <a:t>EventBus</a:t>
          </a:r>
          <a:endParaRPr lang="zh-TW" altLang="en-US" sz="1600" dirty="0"/>
        </a:p>
      </dgm:t>
    </dgm:pt>
    <dgm:pt modelId="{1774139E-1903-3545-9BC1-028B38C5EDF9}" type="parTrans" cxnId="{3E07BA06-4116-A24D-B786-38DD5E48E567}">
      <dgm:prSet/>
      <dgm:spPr/>
      <dgm:t>
        <a:bodyPr/>
        <a:lstStyle/>
        <a:p>
          <a:endParaRPr lang="zh-TW" altLang="en-US" sz="1600"/>
        </a:p>
      </dgm:t>
    </dgm:pt>
    <dgm:pt modelId="{2F76E957-E64E-1A40-B298-2C311B1C072B}" type="sibTrans" cxnId="{3E07BA06-4116-A24D-B786-38DD5E48E567}">
      <dgm:prSet/>
      <dgm:spPr/>
      <dgm:t>
        <a:bodyPr/>
        <a:lstStyle/>
        <a:p>
          <a:endParaRPr lang="zh-TW" altLang="en-US" sz="1600"/>
        </a:p>
      </dgm:t>
    </dgm:pt>
    <dgm:pt modelId="{C044F37B-FC69-964B-8612-39C0221761EF}">
      <dgm:prSet custT="1"/>
      <dgm:spPr/>
      <dgm:t>
        <a:bodyPr/>
        <a:lstStyle/>
        <a:p>
          <a:r>
            <a:rPr lang="en-US" sz="1600" dirty="0" err="1" smtClean="0"/>
            <a:t>EventBus</a:t>
          </a:r>
          <a:endParaRPr lang="zh-TW" altLang="en-US" sz="1600" dirty="0"/>
        </a:p>
      </dgm:t>
    </dgm:pt>
    <dgm:pt modelId="{1ABC276A-52FE-FA4D-B478-ACF479C03E14}" type="parTrans" cxnId="{AFF39D6E-CC27-B64B-A0A9-13700A79AA32}">
      <dgm:prSet/>
      <dgm:spPr/>
      <dgm:t>
        <a:bodyPr/>
        <a:lstStyle/>
        <a:p>
          <a:endParaRPr lang="zh-TW" altLang="en-US" sz="1600"/>
        </a:p>
      </dgm:t>
    </dgm:pt>
    <dgm:pt modelId="{FBAAFA50-F67C-9C4C-B083-3854BCFFAEED}" type="sibTrans" cxnId="{AFF39D6E-CC27-B64B-A0A9-13700A79AA32}">
      <dgm:prSet/>
      <dgm:spPr/>
      <dgm:t>
        <a:bodyPr/>
        <a:lstStyle/>
        <a:p>
          <a:endParaRPr lang="zh-TW" altLang="en-US" sz="1600"/>
        </a:p>
      </dgm:t>
    </dgm:pt>
    <dgm:pt modelId="{0AF839EC-90E3-5949-B1BB-6D9DEB12CE6C}">
      <dgm:prSet custT="1"/>
      <dgm:spPr/>
      <dgm:t>
        <a:bodyPr/>
        <a:lstStyle/>
        <a:p>
          <a:r>
            <a:rPr lang="en-US" sz="1600" dirty="0" smtClean="0"/>
            <a:t>Cache</a:t>
          </a:r>
          <a:endParaRPr lang="zh-TW" altLang="en-US" sz="1600" dirty="0"/>
        </a:p>
      </dgm:t>
    </dgm:pt>
    <dgm:pt modelId="{77022045-9712-D44C-A9AB-4A48CCB59643}" type="parTrans" cxnId="{7C3FF1D5-76E8-D643-A312-458E47CE4225}">
      <dgm:prSet/>
      <dgm:spPr/>
      <dgm:t>
        <a:bodyPr/>
        <a:lstStyle/>
        <a:p>
          <a:endParaRPr lang="zh-TW" altLang="en-US" sz="1600"/>
        </a:p>
      </dgm:t>
    </dgm:pt>
    <dgm:pt modelId="{B8E0EAB4-461F-F647-95C8-C2DC86C7EDEA}" type="sibTrans" cxnId="{7C3FF1D5-76E8-D643-A312-458E47CE4225}">
      <dgm:prSet/>
      <dgm:spPr/>
      <dgm:t>
        <a:bodyPr/>
        <a:lstStyle/>
        <a:p>
          <a:endParaRPr lang="zh-TW" altLang="en-US" sz="1600"/>
        </a:p>
      </dgm:t>
    </dgm:pt>
    <dgm:pt modelId="{F404249A-CB0A-9C44-964B-924B94D24E48}">
      <dgm:prSet custT="1"/>
      <dgm:spPr/>
      <dgm:t>
        <a:bodyPr/>
        <a:lstStyle/>
        <a:p>
          <a:r>
            <a:rPr lang="en-US" sz="1600" dirty="0" smtClean="0"/>
            <a:t>Cache</a:t>
          </a:r>
          <a:endParaRPr lang="zh-TW" altLang="en-US" sz="1600" dirty="0"/>
        </a:p>
      </dgm:t>
    </dgm:pt>
    <dgm:pt modelId="{A5486457-BA69-1E46-86E9-73D9F69E64EB}" type="parTrans" cxnId="{C0A8D426-9ABB-E342-9ECD-BE531D95DC8D}">
      <dgm:prSet/>
      <dgm:spPr/>
      <dgm:t>
        <a:bodyPr/>
        <a:lstStyle/>
        <a:p>
          <a:endParaRPr lang="zh-TW" altLang="en-US" sz="1600"/>
        </a:p>
      </dgm:t>
    </dgm:pt>
    <dgm:pt modelId="{B4AFA060-B913-C04F-956A-F41B97BC52C0}" type="sibTrans" cxnId="{C0A8D426-9ABB-E342-9ECD-BE531D95DC8D}">
      <dgm:prSet/>
      <dgm:spPr/>
      <dgm:t>
        <a:bodyPr/>
        <a:lstStyle/>
        <a:p>
          <a:endParaRPr lang="zh-TW" altLang="en-US" sz="1600"/>
        </a:p>
      </dgm:t>
    </dgm:pt>
    <dgm:pt modelId="{9B85DFED-55C5-0349-92FA-434F79F1AB10}">
      <dgm:prSet custT="1"/>
      <dgm:spPr/>
      <dgm:t>
        <a:bodyPr/>
        <a:lstStyle/>
        <a:p>
          <a:r>
            <a:rPr lang="en-US" sz="1600" dirty="0" smtClean="0"/>
            <a:t>Collect</a:t>
          </a:r>
          <a:endParaRPr lang="zh-TW" altLang="en-US" sz="1600" dirty="0"/>
        </a:p>
      </dgm:t>
    </dgm:pt>
    <dgm:pt modelId="{3A563069-B7F3-1D46-A644-D833AB98A6B9}" type="parTrans" cxnId="{2306D59F-A150-F249-936C-8CE5112266E7}">
      <dgm:prSet/>
      <dgm:spPr/>
      <dgm:t>
        <a:bodyPr/>
        <a:lstStyle/>
        <a:p>
          <a:endParaRPr lang="zh-TW" altLang="en-US" sz="1600"/>
        </a:p>
      </dgm:t>
    </dgm:pt>
    <dgm:pt modelId="{432225E2-B5FF-D44F-8A93-EEEA411C4D38}" type="sibTrans" cxnId="{2306D59F-A150-F249-936C-8CE5112266E7}">
      <dgm:prSet/>
      <dgm:spPr/>
      <dgm:t>
        <a:bodyPr/>
        <a:lstStyle/>
        <a:p>
          <a:endParaRPr lang="zh-TW" altLang="en-US" sz="1600"/>
        </a:p>
      </dgm:t>
    </dgm:pt>
    <dgm:pt modelId="{904D1C3B-CAAE-8B41-9A57-D38FF37FC695}">
      <dgm:prSet custT="1"/>
      <dgm:spPr/>
      <dgm:t>
        <a:bodyPr/>
        <a:lstStyle/>
        <a:p>
          <a:r>
            <a:rPr lang="en-US" sz="1600" dirty="0" smtClean="0"/>
            <a:t>Base</a:t>
          </a:r>
          <a:endParaRPr lang="zh-TW" altLang="en-US" sz="1600" dirty="0"/>
        </a:p>
      </dgm:t>
    </dgm:pt>
    <dgm:pt modelId="{809C81EA-D97D-5143-A93E-E602624FACD1}" type="parTrans" cxnId="{0C7040B2-5680-5D4B-8BA5-C8B432BED34D}">
      <dgm:prSet/>
      <dgm:spPr/>
      <dgm:t>
        <a:bodyPr/>
        <a:lstStyle/>
        <a:p>
          <a:endParaRPr lang="zh-TW" altLang="en-US" sz="1600"/>
        </a:p>
      </dgm:t>
    </dgm:pt>
    <dgm:pt modelId="{2540FBCC-9A9C-4C45-8176-5179151BDA27}" type="sibTrans" cxnId="{0C7040B2-5680-5D4B-8BA5-C8B432BED34D}">
      <dgm:prSet/>
      <dgm:spPr/>
      <dgm:t>
        <a:bodyPr/>
        <a:lstStyle/>
        <a:p>
          <a:endParaRPr lang="zh-TW" altLang="en-US" sz="1600"/>
        </a:p>
      </dgm:t>
    </dgm:pt>
    <dgm:pt modelId="{97508B8C-172E-CB4D-9D00-6CFD598736EE}">
      <dgm:prSet custT="1"/>
      <dgm:spPr/>
      <dgm:t>
        <a:bodyPr/>
        <a:lstStyle/>
        <a:p>
          <a:r>
            <a:rPr lang="en-US" sz="1600" smtClean="0"/>
            <a:t>Primitive</a:t>
          </a:r>
          <a:endParaRPr lang="zh-TW" altLang="en-US" sz="1600"/>
        </a:p>
      </dgm:t>
    </dgm:pt>
    <dgm:pt modelId="{6000D274-B2E2-1F41-9621-89460AC0A240}" type="parTrans" cxnId="{18B1646C-D3C7-2841-AAED-847296D12DAF}">
      <dgm:prSet/>
      <dgm:spPr/>
      <dgm:t>
        <a:bodyPr/>
        <a:lstStyle/>
        <a:p>
          <a:endParaRPr lang="zh-TW" altLang="en-US" sz="1600"/>
        </a:p>
      </dgm:t>
    </dgm:pt>
    <dgm:pt modelId="{22A8C1BC-28CD-004B-AEF1-CB1291188340}" type="sibTrans" cxnId="{18B1646C-D3C7-2841-AAED-847296D12DAF}">
      <dgm:prSet/>
      <dgm:spPr/>
      <dgm:t>
        <a:bodyPr/>
        <a:lstStyle/>
        <a:p>
          <a:endParaRPr lang="zh-TW" altLang="en-US" sz="1600"/>
        </a:p>
      </dgm:t>
    </dgm:pt>
    <dgm:pt modelId="{91FED4AC-B48F-DE4E-994D-30CC08A3594F}">
      <dgm:prSet custT="1"/>
      <dgm:spPr/>
      <dgm:t>
        <a:bodyPr/>
        <a:lstStyle/>
        <a:p>
          <a:r>
            <a:rPr lang="en-US" sz="1600" dirty="0" smtClean="0"/>
            <a:t>IO</a:t>
          </a:r>
          <a:endParaRPr lang="zh-TW" altLang="en-US" sz="1600" dirty="0"/>
        </a:p>
      </dgm:t>
    </dgm:pt>
    <dgm:pt modelId="{4AE10F26-EC3D-AF4C-BC03-A76C00F7CDA3}" type="parTrans" cxnId="{3945C49C-E522-3549-9348-934DB598EABF}">
      <dgm:prSet/>
      <dgm:spPr/>
      <dgm:t>
        <a:bodyPr/>
        <a:lstStyle/>
        <a:p>
          <a:endParaRPr lang="zh-TW" altLang="en-US" sz="1600"/>
        </a:p>
      </dgm:t>
    </dgm:pt>
    <dgm:pt modelId="{7C9BCB4F-6D4D-A443-B332-5A76DD4C1008}" type="sibTrans" cxnId="{3945C49C-E522-3549-9348-934DB598EABF}">
      <dgm:prSet/>
      <dgm:spPr/>
      <dgm:t>
        <a:bodyPr/>
        <a:lstStyle/>
        <a:p>
          <a:endParaRPr lang="zh-TW" altLang="en-US" sz="1600"/>
        </a:p>
      </dgm:t>
    </dgm:pt>
    <dgm:pt modelId="{1AF81B47-D021-6A43-BD62-ACF53A8D5594}">
      <dgm:prSet custT="1"/>
      <dgm:spPr/>
      <dgm:t>
        <a:bodyPr/>
        <a:lstStyle/>
        <a:p>
          <a:r>
            <a:rPr lang="en-US" sz="1600" dirty="0" smtClean="0"/>
            <a:t>Graph</a:t>
          </a:r>
          <a:endParaRPr lang="zh-TW" altLang="en-US" sz="1600" dirty="0"/>
        </a:p>
      </dgm:t>
    </dgm:pt>
    <dgm:pt modelId="{ECA96B54-B861-7D42-92FB-0A0D07419B04}" type="parTrans" cxnId="{C49DA5B0-2752-EE41-A933-514283C491B8}">
      <dgm:prSet/>
      <dgm:spPr/>
      <dgm:t>
        <a:bodyPr/>
        <a:lstStyle/>
        <a:p>
          <a:endParaRPr lang="zh-TW" altLang="en-US" sz="1600"/>
        </a:p>
      </dgm:t>
    </dgm:pt>
    <dgm:pt modelId="{41AF33AC-0B31-D841-A6A8-3675F9963A62}" type="sibTrans" cxnId="{C49DA5B0-2752-EE41-A933-514283C491B8}">
      <dgm:prSet/>
      <dgm:spPr/>
      <dgm:t>
        <a:bodyPr/>
        <a:lstStyle/>
        <a:p>
          <a:endParaRPr lang="zh-TW" altLang="en-US" sz="1600"/>
        </a:p>
      </dgm:t>
    </dgm:pt>
    <dgm:pt modelId="{87247DF5-1418-D74B-BE32-24CC789DC42A}">
      <dgm:prSet custT="1"/>
      <dgm:spPr/>
      <dgm:t>
        <a:bodyPr/>
        <a:lstStyle/>
        <a:p>
          <a:r>
            <a:rPr lang="en-US" sz="1600" smtClean="0"/>
            <a:t>Graph</a:t>
          </a:r>
          <a:endParaRPr lang="zh-TW" altLang="en-US" sz="1600"/>
        </a:p>
      </dgm:t>
    </dgm:pt>
    <dgm:pt modelId="{78C41ED8-C8DE-9D43-8BFC-C5F3AA8E5098}" type="parTrans" cxnId="{C76BCBD9-7A42-F145-8303-84086C2490AB}">
      <dgm:prSet/>
      <dgm:spPr/>
      <dgm:t>
        <a:bodyPr/>
        <a:lstStyle/>
        <a:p>
          <a:endParaRPr lang="zh-TW" altLang="en-US" sz="1600"/>
        </a:p>
      </dgm:t>
    </dgm:pt>
    <dgm:pt modelId="{C442C285-134D-0B47-A71A-FC9AFB7E3C41}" type="sibTrans" cxnId="{C76BCBD9-7A42-F145-8303-84086C2490AB}">
      <dgm:prSet/>
      <dgm:spPr/>
      <dgm:t>
        <a:bodyPr/>
        <a:lstStyle/>
        <a:p>
          <a:endParaRPr lang="zh-TW" altLang="en-US" sz="1600"/>
        </a:p>
      </dgm:t>
    </dgm:pt>
    <dgm:pt modelId="{50C7C05D-BDBB-484D-A455-EF4F0153ACB6}">
      <dgm:prSet custT="1"/>
      <dgm:spPr/>
      <dgm:t>
        <a:bodyPr/>
        <a:lstStyle/>
        <a:p>
          <a:r>
            <a:rPr lang="en-US" sz="1600" dirty="0" smtClean="0"/>
            <a:t>Graph</a:t>
          </a:r>
          <a:endParaRPr lang="zh-TW" altLang="en-US" sz="1600" dirty="0"/>
        </a:p>
      </dgm:t>
    </dgm:pt>
    <dgm:pt modelId="{17321DDB-E47E-C642-AA02-27545BE61282}" type="parTrans" cxnId="{4EA66332-DC09-1840-B311-ECF3D7137BC6}">
      <dgm:prSet/>
      <dgm:spPr/>
      <dgm:t>
        <a:bodyPr/>
        <a:lstStyle/>
        <a:p>
          <a:endParaRPr lang="zh-TW" altLang="en-US" sz="1600"/>
        </a:p>
      </dgm:t>
    </dgm:pt>
    <dgm:pt modelId="{0A490A36-A5DB-964A-928E-325D0EB08A96}" type="sibTrans" cxnId="{4EA66332-DC09-1840-B311-ECF3D7137BC6}">
      <dgm:prSet/>
      <dgm:spPr/>
      <dgm:t>
        <a:bodyPr/>
        <a:lstStyle/>
        <a:p>
          <a:endParaRPr lang="zh-TW" altLang="en-US" sz="1600"/>
        </a:p>
      </dgm:t>
    </dgm:pt>
    <dgm:pt modelId="{1156C4F8-6F9B-BA4F-A470-3F0AA258192C}">
      <dgm:prSet custT="1"/>
      <dgm:spPr/>
      <dgm:t>
        <a:bodyPr/>
        <a:lstStyle/>
        <a:p>
          <a:r>
            <a:rPr lang="en-US" sz="1600" dirty="0" smtClean="0"/>
            <a:t>Cache</a:t>
          </a:r>
          <a:endParaRPr lang="zh-TW" altLang="en-US" sz="1600" dirty="0"/>
        </a:p>
      </dgm:t>
    </dgm:pt>
    <dgm:pt modelId="{A502BE1E-DC85-0F4B-B474-36A49CA8B0C6}" type="parTrans" cxnId="{FEBF0199-E462-234D-BF39-1C1318E6DF88}">
      <dgm:prSet/>
      <dgm:spPr/>
      <dgm:t>
        <a:bodyPr/>
        <a:lstStyle/>
        <a:p>
          <a:endParaRPr lang="zh-TW" altLang="en-US" sz="1600"/>
        </a:p>
      </dgm:t>
    </dgm:pt>
    <dgm:pt modelId="{F7859B2C-5DE1-134A-8ADE-7A7D85DED435}" type="sibTrans" cxnId="{FEBF0199-E462-234D-BF39-1C1318E6DF88}">
      <dgm:prSet/>
      <dgm:spPr/>
      <dgm:t>
        <a:bodyPr/>
        <a:lstStyle/>
        <a:p>
          <a:endParaRPr lang="zh-TW" altLang="en-US" sz="1600"/>
        </a:p>
      </dgm:t>
    </dgm:pt>
    <dgm:pt modelId="{4747D42F-6237-2148-B9BD-90990E3EB0ED}">
      <dgm:prSet custT="1"/>
      <dgm:spPr/>
      <dgm:t>
        <a:bodyPr/>
        <a:lstStyle/>
        <a:p>
          <a:r>
            <a:rPr lang="en-US" sz="1600" smtClean="0"/>
            <a:t>Escape</a:t>
          </a:r>
          <a:endParaRPr lang="zh-TW" altLang="en-US" sz="1600"/>
        </a:p>
      </dgm:t>
    </dgm:pt>
    <dgm:pt modelId="{16F40277-1AA1-AF40-83B8-06E7A253F89A}" type="parTrans" cxnId="{A5CF3B6D-64B5-D447-8E97-0EB639F28392}">
      <dgm:prSet/>
      <dgm:spPr/>
      <dgm:t>
        <a:bodyPr/>
        <a:lstStyle/>
        <a:p>
          <a:endParaRPr lang="zh-TW" altLang="en-US" sz="1600"/>
        </a:p>
      </dgm:t>
    </dgm:pt>
    <dgm:pt modelId="{ABAB4EE8-D7C1-4241-8D75-0D5DAA8E2E1E}" type="sibTrans" cxnId="{A5CF3B6D-64B5-D447-8E97-0EB639F28392}">
      <dgm:prSet/>
      <dgm:spPr/>
      <dgm:t>
        <a:bodyPr/>
        <a:lstStyle/>
        <a:p>
          <a:endParaRPr lang="zh-TW" altLang="en-US" sz="1600"/>
        </a:p>
      </dgm:t>
    </dgm:pt>
    <dgm:pt modelId="{9F81ABCA-6C37-1145-88EE-0233DE1600F0}">
      <dgm:prSet custT="1"/>
      <dgm:spPr/>
      <dgm:t>
        <a:bodyPr/>
        <a:lstStyle/>
        <a:p>
          <a:r>
            <a:rPr lang="en-US" sz="1600" smtClean="0"/>
            <a:t>Cache</a:t>
          </a:r>
          <a:endParaRPr lang="zh-TW" altLang="en-US" sz="1600"/>
        </a:p>
      </dgm:t>
    </dgm:pt>
    <dgm:pt modelId="{AFC60F16-DB22-CB4F-B172-D0F0E89F75E4}" type="parTrans" cxnId="{12107551-085D-EF4B-9438-1DF13A5F45F3}">
      <dgm:prSet/>
      <dgm:spPr/>
      <dgm:t>
        <a:bodyPr/>
        <a:lstStyle/>
        <a:p>
          <a:endParaRPr lang="zh-TW" altLang="en-US" sz="1600"/>
        </a:p>
      </dgm:t>
    </dgm:pt>
    <dgm:pt modelId="{A0C0809E-D693-6542-9BCD-815D47E73496}" type="sibTrans" cxnId="{12107551-085D-EF4B-9438-1DF13A5F45F3}">
      <dgm:prSet/>
      <dgm:spPr/>
      <dgm:t>
        <a:bodyPr/>
        <a:lstStyle/>
        <a:p>
          <a:endParaRPr lang="zh-TW" altLang="en-US" sz="1600"/>
        </a:p>
      </dgm:t>
    </dgm:pt>
    <dgm:pt modelId="{E37B9561-6917-0E44-A5D9-4AFA6525EA71}">
      <dgm:prSet custT="1"/>
      <dgm:spPr/>
      <dgm:t>
        <a:bodyPr/>
        <a:lstStyle/>
        <a:p>
          <a:r>
            <a:rPr lang="en-US" sz="1600" dirty="0" smtClean="0"/>
            <a:t>IO</a:t>
          </a:r>
          <a:endParaRPr lang="zh-TW" altLang="en-US" sz="1600" dirty="0"/>
        </a:p>
      </dgm:t>
    </dgm:pt>
    <dgm:pt modelId="{05B752C3-C466-DE46-98EE-513348689BD5}">
      <dgm:prSet custT="1"/>
      <dgm:spPr/>
      <dgm:t>
        <a:bodyPr/>
        <a:lstStyle/>
        <a:p>
          <a:r>
            <a:rPr lang="en-US" sz="1600" dirty="0" smtClean="0"/>
            <a:t>Primitive</a:t>
          </a:r>
          <a:endParaRPr lang="zh-TW" altLang="en-US" sz="1600" dirty="0"/>
        </a:p>
      </dgm:t>
    </dgm:pt>
    <dgm:pt modelId="{0F253C08-6358-8A4E-93AE-91A1FEE8E083}">
      <dgm:prSet custT="1"/>
      <dgm:spPr/>
      <dgm:t>
        <a:bodyPr/>
        <a:lstStyle/>
        <a:p>
          <a:r>
            <a:rPr lang="en-US" sz="1600" dirty="0" smtClean="0"/>
            <a:t>Base</a:t>
          </a:r>
          <a:endParaRPr lang="zh-TW" altLang="en-US" sz="1600" dirty="0"/>
        </a:p>
      </dgm:t>
    </dgm:pt>
    <dgm:pt modelId="{66B24242-1A8C-A945-9EE8-AAEFA8764F12}">
      <dgm:prSet custT="1"/>
      <dgm:spPr/>
      <dgm:t>
        <a:bodyPr/>
        <a:lstStyle/>
        <a:p>
          <a:r>
            <a:rPr lang="en-US" sz="1600" dirty="0" smtClean="0"/>
            <a:t>Collect</a:t>
          </a:r>
          <a:endParaRPr lang="zh-TW" altLang="en-US" sz="1600" dirty="0"/>
        </a:p>
      </dgm:t>
    </dgm:pt>
    <dgm:pt modelId="{2418E407-2768-134F-828D-90232CB2508C}">
      <dgm:prSet phldrT="[文字]" custT="1"/>
      <dgm:spPr/>
      <dgm:t>
        <a:bodyPr/>
        <a:lstStyle/>
        <a:p>
          <a:r>
            <a:rPr lang="en-US" sz="1600" dirty="0" smtClean="0"/>
            <a:t>Cache</a:t>
          </a:r>
          <a:endParaRPr lang="zh-TW" altLang="en-US" sz="1600" dirty="0"/>
        </a:p>
      </dgm:t>
    </dgm:pt>
    <dgm:pt modelId="{A33F830D-6C8E-BF4C-B258-3484244630E9}">
      <dgm:prSet phldrT="[文字]" custT="1"/>
      <dgm:spPr/>
      <dgm:t>
        <a:bodyPr/>
        <a:lstStyle/>
        <a:p>
          <a:r>
            <a:rPr lang="en-US" altLang="zh-TW" sz="1600" dirty="0" err="1" smtClean="0"/>
            <a:t>EventBus</a:t>
          </a:r>
          <a:endParaRPr lang="zh-TW" altLang="en-US" sz="1600" dirty="0"/>
        </a:p>
      </dgm:t>
    </dgm:pt>
    <dgm:pt modelId="{F132BB41-6F3E-6946-82D0-07E458ECB756}" type="sibTrans" cxnId="{FD4DD25E-21DD-9A46-A3DB-1D9D642E6F52}">
      <dgm:prSet/>
      <dgm:spPr/>
      <dgm:t>
        <a:bodyPr/>
        <a:lstStyle/>
        <a:p>
          <a:endParaRPr lang="zh-TW" altLang="en-US" sz="1600"/>
        </a:p>
      </dgm:t>
    </dgm:pt>
    <dgm:pt modelId="{F5897BFA-58E3-374D-96E5-C6657DB260FF}" type="parTrans" cxnId="{FD4DD25E-21DD-9A46-A3DB-1D9D642E6F52}">
      <dgm:prSet/>
      <dgm:spPr/>
      <dgm:t>
        <a:bodyPr/>
        <a:lstStyle/>
        <a:p>
          <a:endParaRPr lang="zh-TW" altLang="en-US" sz="1600"/>
        </a:p>
      </dgm:t>
    </dgm:pt>
    <dgm:pt modelId="{C1D65EAF-2D39-6D40-90D4-98B78CF3F6FD}" type="sibTrans" cxnId="{27A76698-E582-9D42-90DC-169C70A5FC97}">
      <dgm:prSet/>
      <dgm:spPr/>
      <dgm:t>
        <a:bodyPr/>
        <a:lstStyle/>
        <a:p>
          <a:endParaRPr lang="zh-TW" altLang="en-US" sz="1600"/>
        </a:p>
      </dgm:t>
    </dgm:pt>
    <dgm:pt modelId="{B616C269-24DF-4641-9BEE-27649C7BB664}" type="parTrans" cxnId="{27A76698-E582-9D42-90DC-169C70A5FC97}">
      <dgm:prSet/>
      <dgm:spPr/>
      <dgm:t>
        <a:bodyPr/>
        <a:lstStyle/>
        <a:p>
          <a:endParaRPr lang="zh-TW" altLang="en-US" sz="1600"/>
        </a:p>
      </dgm:t>
    </dgm:pt>
    <dgm:pt modelId="{A9BB8601-9F2E-084F-B6D7-D1AFA73CEAD5}" type="sibTrans" cxnId="{CA8418C8-CA7E-124D-8EC2-EEC52D39D63E}">
      <dgm:prSet/>
      <dgm:spPr/>
      <dgm:t>
        <a:bodyPr/>
        <a:lstStyle/>
        <a:p>
          <a:endParaRPr lang="zh-TW" altLang="en-US" sz="1600"/>
        </a:p>
      </dgm:t>
    </dgm:pt>
    <dgm:pt modelId="{DA0BDA20-D23C-0C4E-8078-4D2F6B079F3C}" type="parTrans" cxnId="{CA8418C8-CA7E-124D-8EC2-EEC52D39D63E}">
      <dgm:prSet/>
      <dgm:spPr/>
      <dgm:t>
        <a:bodyPr/>
        <a:lstStyle/>
        <a:p>
          <a:endParaRPr lang="zh-TW" altLang="en-US" sz="1600"/>
        </a:p>
      </dgm:t>
    </dgm:pt>
    <dgm:pt modelId="{685BEA96-0369-DF46-ADEA-3D5F90E658ED}" type="sibTrans" cxnId="{B1309D06-0033-5A40-9A99-9812FF81CB99}">
      <dgm:prSet/>
      <dgm:spPr/>
      <dgm:t>
        <a:bodyPr/>
        <a:lstStyle/>
        <a:p>
          <a:endParaRPr lang="zh-TW" altLang="en-US" sz="1600"/>
        </a:p>
      </dgm:t>
    </dgm:pt>
    <dgm:pt modelId="{3CAEE167-7DDD-D84C-A861-F37B13B35820}" type="parTrans" cxnId="{B1309D06-0033-5A40-9A99-9812FF81CB99}">
      <dgm:prSet/>
      <dgm:spPr/>
      <dgm:t>
        <a:bodyPr/>
        <a:lstStyle/>
        <a:p>
          <a:endParaRPr lang="zh-TW" altLang="en-US" sz="1600"/>
        </a:p>
      </dgm:t>
    </dgm:pt>
    <dgm:pt modelId="{25106BDB-1D08-D84A-A4BE-4E5FBF190443}" type="sibTrans" cxnId="{B4FEEED4-9CD4-3E4C-BA89-06C6C257B36D}">
      <dgm:prSet/>
      <dgm:spPr/>
      <dgm:t>
        <a:bodyPr/>
        <a:lstStyle/>
        <a:p>
          <a:endParaRPr lang="zh-TW" altLang="en-US" sz="1600"/>
        </a:p>
      </dgm:t>
    </dgm:pt>
    <dgm:pt modelId="{6F21D4EE-6AC6-324A-A5B7-F3A5BEAE1546}" type="parTrans" cxnId="{B4FEEED4-9CD4-3E4C-BA89-06C6C257B36D}">
      <dgm:prSet/>
      <dgm:spPr/>
      <dgm:t>
        <a:bodyPr/>
        <a:lstStyle/>
        <a:p>
          <a:endParaRPr lang="zh-TW" altLang="en-US" sz="1600"/>
        </a:p>
      </dgm:t>
    </dgm:pt>
    <dgm:pt modelId="{41CB42BD-317E-9946-8D4A-850E24DF4B9E}" type="sibTrans" cxnId="{9209B2FD-4F0E-CD46-97E5-90153ABD9D92}">
      <dgm:prSet/>
      <dgm:spPr/>
      <dgm:t>
        <a:bodyPr/>
        <a:lstStyle/>
        <a:p>
          <a:endParaRPr lang="zh-TW" altLang="en-US" sz="1600"/>
        </a:p>
      </dgm:t>
    </dgm:pt>
    <dgm:pt modelId="{9A6BF7E4-6C63-1D4F-A3E8-D8B8910CC348}" type="parTrans" cxnId="{9209B2FD-4F0E-CD46-97E5-90153ABD9D92}">
      <dgm:prSet/>
      <dgm:spPr/>
      <dgm:t>
        <a:bodyPr/>
        <a:lstStyle/>
        <a:p>
          <a:endParaRPr lang="zh-TW" altLang="en-US" sz="1600"/>
        </a:p>
      </dgm:t>
    </dgm:pt>
    <dgm:pt modelId="{6F74611D-DF78-D649-AA39-8516169A2DCB}">
      <dgm:prSet phldrT="[文字]" custT="1"/>
      <dgm:spPr/>
      <dgm:t>
        <a:bodyPr/>
        <a:lstStyle/>
        <a:p>
          <a:r>
            <a:rPr lang="en-US" altLang="zh-TW" sz="1800" b="1" dirty="0" smtClean="0"/>
            <a:t>Factory</a:t>
          </a:r>
          <a:endParaRPr lang="zh-TW" altLang="en-US" sz="1800" b="1" dirty="0"/>
        </a:p>
      </dgm:t>
    </dgm:pt>
    <dgm:pt modelId="{E722E80E-AF36-FF40-A274-46C37CB0FE8E}" type="sibTrans" cxnId="{936F2AB7-8268-F443-84B7-D764AB35D8E8}">
      <dgm:prSet/>
      <dgm:spPr/>
      <dgm:t>
        <a:bodyPr/>
        <a:lstStyle/>
        <a:p>
          <a:endParaRPr lang="zh-TW" altLang="en-US" sz="1600"/>
        </a:p>
      </dgm:t>
    </dgm:pt>
    <dgm:pt modelId="{D3C54C4C-DB43-354E-A5C3-94E33BAF7C10}" type="parTrans" cxnId="{936F2AB7-8268-F443-84B7-D764AB35D8E8}">
      <dgm:prSet/>
      <dgm:spPr/>
      <dgm:t>
        <a:bodyPr/>
        <a:lstStyle/>
        <a:p>
          <a:endParaRPr lang="zh-TW" altLang="en-US" sz="1600"/>
        </a:p>
      </dgm:t>
    </dgm:pt>
    <dgm:pt modelId="{47E2175F-430F-CF49-BB59-17EAFC62333A}" type="pres">
      <dgm:prSet presAssocID="{F97F89BC-F7E7-8D47-9375-D2F4BC0C158D}" presName="Name0" presStyleCnt="0">
        <dgm:presLayoutVars>
          <dgm:dir/>
          <dgm:animLvl val="lvl"/>
          <dgm:resizeHandles val="exact"/>
        </dgm:presLayoutVars>
      </dgm:prSet>
      <dgm:spPr/>
    </dgm:pt>
    <dgm:pt modelId="{DD6B33F9-FAE6-F948-973E-FA253C6A7199}" type="pres">
      <dgm:prSet presAssocID="{6F74611D-DF78-D649-AA39-8516169A2DCB}" presName="composite" presStyleCnt="0"/>
      <dgm:spPr/>
    </dgm:pt>
    <dgm:pt modelId="{82CF2939-CAB7-EE47-9B83-71C9B1739E4D}" type="pres">
      <dgm:prSet presAssocID="{6F74611D-DF78-D649-AA39-8516169A2DCB}" presName="parTx" presStyleLbl="align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363E9D9-A931-E740-AE7A-1CA8F3AF6C6E}" type="pres">
      <dgm:prSet presAssocID="{6F74611D-DF78-D649-AA39-8516169A2DCB}" presName="desTx" presStyleLbl="alignAccFollowNode1" presStyleIdx="0" presStyleCnt="6" custScaleY="102493" custLinFactNeighborX="-188" custLinFactNeighborY="1119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5404AFD-04D7-F14E-B4AB-26BF50B469D6}" type="pres">
      <dgm:prSet presAssocID="{E722E80E-AF36-FF40-A274-46C37CB0FE8E}" presName="space" presStyleCnt="0"/>
      <dgm:spPr/>
    </dgm:pt>
    <dgm:pt modelId="{AEE77FCD-C5A1-5746-BBAC-8B45BB54FDD6}" type="pres">
      <dgm:prSet presAssocID="{61296A92-E836-3E4A-8049-FA32B0A732F4}" presName="composite" presStyleCnt="0"/>
      <dgm:spPr/>
    </dgm:pt>
    <dgm:pt modelId="{4B07C6D5-B768-4E40-B35C-DEB5B72A69EA}" type="pres">
      <dgm:prSet presAssocID="{61296A92-E836-3E4A-8049-FA32B0A732F4}" presName="parTx" presStyleLbl="alignNode1" presStyleIdx="1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5C5C0E14-9E80-144F-84F9-ED3FD21A58DE}" type="pres">
      <dgm:prSet presAssocID="{61296A92-E836-3E4A-8049-FA32B0A732F4}" presName="desTx" presStyleLbl="alignAccFollowNode1" presStyleIdx="1" presStyleCnt="6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C21CEC5B-261F-7347-87D7-E8E6CFA96934}" type="pres">
      <dgm:prSet presAssocID="{BABA6628-A03B-8248-84DD-B9A9263D4FAB}" presName="space" presStyleCnt="0"/>
      <dgm:spPr/>
    </dgm:pt>
    <dgm:pt modelId="{63ADD912-18F7-5247-B162-BA504E44A3FC}" type="pres">
      <dgm:prSet presAssocID="{B2FA1B5A-A15F-FF47-9AF6-DA51B5D8BC7A}" presName="composite" presStyleCnt="0"/>
      <dgm:spPr/>
    </dgm:pt>
    <dgm:pt modelId="{8BD632AC-714C-C84B-BA1A-92F1BB6A7D8E}" type="pres">
      <dgm:prSet presAssocID="{B2FA1B5A-A15F-FF47-9AF6-DA51B5D8BC7A}" presName="parTx" presStyleLbl="align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1F64431-D2BB-664C-80DD-40A464F3B669}" type="pres">
      <dgm:prSet presAssocID="{B2FA1B5A-A15F-FF47-9AF6-DA51B5D8BC7A}" presName="desTx" presStyleLbl="alignAccFollowNode1" presStyleIdx="2" presStyleCnt="6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BBF96E3-516D-D441-BB27-3A41B4438BC1}" type="pres">
      <dgm:prSet presAssocID="{2D302363-9DB8-8B4A-8442-F69AF13F94E8}" presName="space" presStyleCnt="0"/>
      <dgm:spPr/>
    </dgm:pt>
    <dgm:pt modelId="{BC6C2EA8-7C7E-8C4A-87EC-D89EDCF13DFE}" type="pres">
      <dgm:prSet presAssocID="{6488FD8F-3242-874D-8F7C-D5420DC2C6B7}" presName="composite" presStyleCnt="0"/>
      <dgm:spPr/>
    </dgm:pt>
    <dgm:pt modelId="{F69CA38E-E809-0B47-924E-F7B5F553C9F3}" type="pres">
      <dgm:prSet presAssocID="{6488FD8F-3242-874D-8F7C-D5420DC2C6B7}" presName="parTx" presStyleLbl="align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8E0167A4-2CAB-FD46-B050-EE7C082ABDEA}" type="pres">
      <dgm:prSet presAssocID="{6488FD8F-3242-874D-8F7C-D5420DC2C6B7}" presName="desTx" presStyleLbl="alignAccFollowNode1" presStyleIdx="3" presStyleCnt="6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780CC9D3-4B44-194C-B939-0EAE73DC8714}" type="pres">
      <dgm:prSet presAssocID="{A2B0B0F4-627D-F747-B2DB-B926C3CD4707}" presName="space" presStyleCnt="0"/>
      <dgm:spPr/>
    </dgm:pt>
    <dgm:pt modelId="{36FCC4D3-6254-6A4B-A607-9B418F435AE3}" type="pres">
      <dgm:prSet presAssocID="{FB0E276D-A0F9-E348-A8A0-E2DF056E26B5}" presName="composite" presStyleCnt="0"/>
      <dgm:spPr/>
    </dgm:pt>
    <dgm:pt modelId="{20C5DEDF-71EA-C84B-ABE0-80F568833050}" type="pres">
      <dgm:prSet presAssocID="{FB0E276D-A0F9-E348-A8A0-E2DF056E26B5}" presName="parTx" presStyleLbl="align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15429072-4060-034F-AD28-69B7AC2291B5}" type="pres">
      <dgm:prSet presAssocID="{FB0E276D-A0F9-E348-A8A0-E2DF056E26B5}" presName="desTx" presStyleLbl="alignAccFollowNode1" presStyleIdx="4" presStyleCnt="6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996629FC-2F2C-6F4F-9C56-B853D62660DE}" type="pres">
      <dgm:prSet presAssocID="{4E2C8DB2-ED02-0648-8E7B-E7A186B18743}" presName="space" presStyleCnt="0"/>
      <dgm:spPr/>
    </dgm:pt>
    <dgm:pt modelId="{89984BE4-8D3A-8440-8B6D-366125B20543}" type="pres">
      <dgm:prSet presAssocID="{2175D4DE-789A-694D-9C6E-D1F17A79000A}" presName="composite" presStyleCnt="0"/>
      <dgm:spPr/>
    </dgm:pt>
    <dgm:pt modelId="{BD5A0D29-BD98-944C-B390-BA62EE6667C4}" type="pres">
      <dgm:prSet presAssocID="{2175D4DE-789A-694D-9C6E-D1F17A79000A}" presName="parTx" presStyleLbl="align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4738795-F798-A44B-A399-0BD5D81A7BE7}" type="pres">
      <dgm:prSet presAssocID="{2175D4DE-789A-694D-9C6E-D1F17A79000A}" presName="desTx" presStyleLbl="alignAccFollowNode1" presStyleIdx="5" presStyleCnt="6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B1309D06-0033-5A40-9A99-9812FF81CB99}" srcId="{6F74611D-DF78-D649-AA39-8516169A2DCB}" destId="{0F253C08-6358-8A4E-93AE-91A1FEE8E083}" srcOrd="3" destOrd="0" parTransId="{3CAEE167-7DDD-D84C-A861-F37B13B35820}" sibTransId="{685BEA96-0369-DF46-ADEA-3D5F90E658ED}"/>
    <dgm:cxn modelId="{A9EAE5FB-F934-124D-9945-A8C1420DDAEB}" srcId="{B2FA1B5A-A15F-FF47-9AF6-DA51B5D8BC7A}" destId="{657E25D6-6A6D-FF44-955E-613CBDC032D6}" srcOrd="0" destOrd="0" parTransId="{BC6C7E71-890B-954C-9F1F-897D01BCFDAF}" sibTransId="{11261153-79F2-3745-BCA8-E33739C3748E}"/>
    <dgm:cxn modelId="{6DCC50AB-CFC0-DC4E-9B72-E6046EE5A1FD}" type="presOf" srcId="{AE7FAD7D-8908-FA48-B8DC-9F4C069EF105}" destId="{8E0167A4-2CAB-FD46-B050-EE7C082ABDEA}" srcOrd="0" destOrd="0" presId="urn:microsoft.com/office/officeart/2005/8/layout/hList1"/>
    <dgm:cxn modelId="{12107551-085D-EF4B-9438-1DF13A5F45F3}" srcId="{B2FA1B5A-A15F-FF47-9AF6-DA51B5D8BC7A}" destId="{9F81ABCA-6C37-1145-88EE-0233DE1600F0}" srcOrd="1" destOrd="0" parTransId="{AFC60F16-DB22-CB4F-B172-D0F0E89F75E4}" sibTransId="{A0C0809E-D693-6542-9BCD-815D47E73496}"/>
    <dgm:cxn modelId="{047F1F3C-BEB1-DF49-AEF2-CD7E8A96C95A}" type="presOf" srcId="{F404249A-CB0A-9C44-964B-924B94D24E48}" destId="{44738795-F798-A44B-A399-0BD5D81A7BE7}" srcOrd="0" destOrd="1" presId="urn:microsoft.com/office/officeart/2005/8/layout/hList1"/>
    <dgm:cxn modelId="{A1D81ACC-3F06-1640-8D80-2E8C4E866122}" type="presOf" srcId="{0F253C08-6358-8A4E-93AE-91A1FEE8E083}" destId="{A363E9D9-A931-E740-AE7A-1CA8F3AF6C6E}" srcOrd="0" destOrd="3" presId="urn:microsoft.com/office/officeart/2005/8/layout/hList1"/>
    <dgm:cxn modelId="{607D265E-4A04-8F4A-ABDA-C6C1C88ECF74}" type="presOf" srcId="{05B752C3-C466-DE46-98EE-513348689BD5}" destId="{A363E9D9-A931-E740-AE7A-1CA8F3AF6C6E}" srcOrd="0" destOrd="4" presId="urn:microsoft.com/office/officeart/2005/8/layout/hList1"/>
    <dgm:cxn modelId="{01294B16-CBE2-C045-8E4A-7B133A3F1E6D}" srcId="{F97F89BC-F7E7-8D47-9375-D2F4BC0C158D}" destId="{6488FD8F-3242-874D-8F7C-D5420DC2C6B7}" srcOrd="3" destOrd="0" parTransId="{66BE60E2-25A2-F043-B137-DD8CE18F2613}" sibTransId="{A2B0B0F4-627D-F747-B2DB-B926C3CD4707}"/>
    <dgm:cxn modelId="{6A9F1AF8-FD22-3744-8BAD-D9FF4AC552EA}" type="presOf" srcId="{6F74611D-DF78-D649-AA39-8516169A2DCB}" destId="{82CF2939-CAB7-EE47-9B83-71C9B1739E4D}" srcOrd="0" destOrd="0" presId="urn:microsoft.com/office/officeart/2005/8/layout/hList1"/>
    <dgm:cxn modelId="{716EFD6D-26EC-424F-8C9E-F3541F0BB6BA}" srcId="{F97F89BC-F7E7-8D47-9375-D2F4BC0C158D}" destId="{FB0E276D-A0F9-E348-A8A0-E2DF056E26B5}" srcOrd="4" destOrd="0" parTransId="{2C12ED88-43DC-6046-8F92-0338C5B42889}" sibTransId="{4E2C8DB2-ED02-0648-8E7B-E7A186B18743}"/>
    <dgm:cxn modelId="{F78D725E-3E63-8148-85E0-2BF34D9DC12B}" type="presOf" srcId="{B2FA1B5A-A15F-FF47-9AF6-DA51B5D8BC7A}" destId="{8BD632AC-714C-C84B-BA1A-92F1BB6A7D8E}" srcOrd="0" destOrd="0" presId="urn:microsoft.com/office/officeart/2005/8/layout/hList1"/>
    <dgm:cxn modelId="{7C3FF1D5-76E8-D643-A312-458E47CE4225}" srcId="{6488FD8F-3242-874D-8F7C-D5420DC2C6B7}" destId="{0AF839EC-90E3-5949-B1BB-6D9DEB12CE6C}" srcOrd="1" destOrd="0" parTransId="{77022045-9712-D44C-A9AB-4A48CCB59643}" sibTransId="{B8E0EAB4-461F-F647-95C8-C2DC86C7EDEA}"/>
    <dgm:cxn modelId="{EC107C61-4A71-3F4C-A427-5D7E673B9FF9}" type="presOf" srcId="{2418E407-2768-134F-828D-90232CB2508C}" destId="{A363E9D9-A931-E740-AE7A-1CA8F3AF6C6E}" srcOrd="0" destOrd="1" presId="urn:microsoft.com/office/officeart/2005/8/layout/hList1"/>
    <dgm:cxn modelId="{936F2AB7-8268-F443-84B7-D764AB35D8E8}" srcId="{F97F89BC-F7E7-8D47-9375-D2F4BC0C158D}" destId="{6F74611D-DF78-D649-AA39-8516169A2DCB}" srcOrd="0" destOrd="0" parTransId="{D3C54C4C-DB43-354E-A5C3-94E33BAF7C10}" sibTransId="{E722E80E-AF36-FF40-A274-46C37CB0FE8E}"/>
    <dgm:cxn modelId="{95D59A1F-08EB-FC46-B050-8881EE01E285}" type="presOf" srcId="{79A3D22D-9694-E540-95AF-DA4590EA4157}" destId="{5C5C0E14-9E80-144F-84F9-ED3FD21A58DE}" srcOrd="0" destOrd="1" presId="urn:microsoft.com/office/officeart/2005/8/layout/hList1"/>
    <dgm:cxn modelId="{3FBED6D3-AE14-7D4A-9338-EC4825DC5312}" type="presOf" srcId="{9B85DFED-55C5-0349-92FA-434F79F1AB10}" destId="{15429072-4060-034F-AD28-69B7AC2291B5}" srcOrd="0" destOrd="1" presId="urn:microsoft.com/office/officeart/2005/8/layout/hList1"/>
    <dgm:cxn modelId="{76A74FA8-03BB-6246-B0ED-9BC67C0CC46D}" srcId="{F97F89BC-F7E7-8D47-9375-D2F4BC0C158D}" destId="{61296A92-E836-3E4A-8049-FA32B0A732F4}" srcOrd="1" destOrd="0" parTransId="{6896C2C4-9E0A-7B47-B084-3EF811005DDE}" sibTransId="{BABA6628-A03B-8248-84DD-B9A9263D4FAB}"/>
    <dgm:cxn modelId="{27A76698-E582-9D42-90DC-169C70A5FC97}" srcId="{6F74611D-DF78-D649-AA39-8516169A2DCB}" destId="{E37B9561-6917-0E44-A5D9-4AFA6525EA71}" srcOrd="5" destOrd="0" parTransId="{B616C269-24DF-4641-9BEE-27649C7BB664}" sibTransId="{C1D65EAF-2D39-6D40-90D4-98B78CF3F6FD}"/>
    <dgm:cxn modelId="{98CF24BB-519D-FF45-8A78-0D756EAECF80}" type="presOf" srcId="{6488FD8F-3242-874D-8F7C-D5420DC2C6B7}" destId="{F69CA38E-E809-0B47-924E-F7B5F553C9F3}" srcOrd="0" destOrd="0" presId="urn:microsoft.com/office/officeart/2005/8/layout/hList1"/>
    <dgm:cxn modelId="{63F9E9D5-3BB9-A140-8991-6FC88A576A09}" type="presOf" srcId="{50C7C05D-BDBB-484D-A455-EF4F0153ACB6}" destId="{15429072-4060-034F-AD28-69B7AC2291B5}" srcOrd="0" destOrd="2" presId="urn:microsoft.com/office/officeart/2005/8/layout/hList1"/>
    <dgm:cxn modelId="{6F670B9D-D87E-CA43-A8A3-B6C602C4F7E1}" type="presOf" srcId="{C044F37B-FC69-964B-8612-39C0221761EF}" destId="{44738795-F798-A44B-A399-0BD5D81A7BE7}" srcOrd="0" destOrd="0" presId="urn:microsoft.com/office/officeart/2005/8/layout/hList1"/>
    <dgm:cxn modelId="{793E21D2-DFED-3740-BEC3-67FDC10577DD}" type="presOf" srcId="{97508B8C-172E-CB4D-9D00-6CFD598736EE}" destId="{8E0167A4-2CAB-FD46-B050-EE7C082ABDEA}" srcOrd="0" destOrd="3" presId="urn:microsoft.com/office/officeart/2005/8/layout/hList1"/>
    <dgm:cxn modelId="{07DFEFED-30B2-DA44-B4B0-E742A48CD65F}" srcId="{F97F89BC-F7E7-8D47-9375-D2F4BC0C158D}" destId="{B2FA1B5A-A15F-FF47-9AF6-DA51B5D8BC7A}" srcOrd="2" destOrd="0" parTransId="{A50043C5-B8A1-784D-BB14-E878DA6B98E8}" sibTransId="{2D302363-9DB8-8B4A-8442-F69AF13F94E8}"/>
    <dgm:cxn modelId="{FEBF0199-E462-234D-BF39-1C1318E6DF88}" srcId="{FB0E276D-A0F9-E348-A8A0-E2DF056E26B5}" destId="{1156C4F8-6F9B-BA4F-A470-3F0AA258192C}" srcOrd="0" destOrd="0" parTransId="{A502BE1E-DC85-0F4B-B474-36A49CA8B0C6}" sibTransId="{F7859B2C-5DE1-134A-8ADE-7A7D85DED435}"/>
    <dgm:cxn modelId="{D358DC89-9747-4741-9BCD-E57819CA901F}" type="presOf" srcId="{91FED4AC-B48F-DE4E-994D-30CC08A3594F}" destId="{44738795-F798-A44B-A399-0BD5D81A7BE7}" srcOrd="0" destOrd="2" presId="urn:microsoft.com/office/officeart/2005/8/layout/hList1"/>
    <dgm:cxn modelId="{AFF39D6E-CC27-B64B-A0A9-13700A79AA32}" srcId="{2175D4DE-789A-694D-9C6E-D1F17A79000A}" destId="{C044F37B-FC69-964B-8612-39C0221761EF}" srcOrd="0" destOrd="0" parTransId="{1ABC276A-52FE-FA4D-B478-ACF479C03E14}" sibTransId="{FBAAFA50-F67C-9C4C-B083-3854BCFFAEED}"/>
    <dgm:cxn modelId="{0A5E6CBD-BCD5-FD41-9487-B3A8A6CC816D}" type="presOf" srcId="{4747D42F-6237-2148-B9BD-90990E3EB0ED}" destId="{5C5C0E14-9E80-144F-84F9-ED3FD21A58DE}" srcOrd="0" destOrd="3" presId="urn:microsoft.com/office/officeart/2005/8/layout/hList1"/>
    <dgm:cxn modelId="{3945C49C-E522-3549-9348-934DB598EABF}" srcId="{2175D4DE-789A-694D-9C6E-D1F17A79000A}" destId="{91FED4AC-B48F-DE4E-994D-30CC08A3594F}" srcOrd="2" destOrd="0" parTransId="{4AE10F26-EC3D-AF4C-BC03-A76C00F7CDA3}" sibTransId="{7C9BCB4F-6D4D-A443-B332-5A76DD4C1008}"/>
    <dgm:cxn modelId="{FD4DD25E-21DD-9A46-A3DB-1D9D642E6F52}" srcId="{6F74611D-DF78-D649-AA39-8516169A2DCB}" destId="{A33F830D-6C8E-BF4C-B258-3484244630E9}" srcOrd="0" destOrd="0" parTransId="{F5897BFA-58E3-374D-96E5-C6657DB260FF}" sibTransId="{F132BB41-6F3E-6946-82D0-07E458ECB756}"/>
    <dgm:cxn modelId="{1AB342A7-3CD9-2448-BD5E-2AFBAD6B597F}" type="presOf" srcId="{9F81ABCA-6C37-1145-88EE-0233DE1600F0}" destId="{E1F64431-D2BB-664C-80DD-40A464F3B669}" srcOrd="0" destOrd="1" presId="urn:microsoft.com/office/officeart/2005/8/layout/hList1"/>
    <dgm:cxn modelId="{E67370BF-71DB-5342-8F86-901AF4C8704F}" type="presOf" srcId="{FB0E276D-A0F9-E348-A8A0-E2DF056E26B5}" destId="{20C5DEDF-71EA-C84B-ABE0-80F568833050}" srcOrd="0" destOrd="0" presId="urn:microsoft.com/office/officeart/2005/8/layout/hList1"/>
    <dgm:cxn modelId="{7430A28D-3679-E049-ABCC-B257D52B6E40}" type="presOf" srcId="{87247DF5-1418-D74B-BE32-24CC789DC42A}" destId="{E1F64431-D2BB-664C-80DD-40A464F3B669}" srcOrd="0" destOrd="3" presId="urn:microsoft.com/office/officeart/2005/8/layout/hList1"/>
    <dgm:cxn modelId="{C49DA5B0-2752-EE41-A933-514283C491B8}" srcId="{61296A92-E836-3E4A-8049-FA32B0A732F4}" destId="{1AF81B47-D021-6A43-BD62-ACF53A8D5594}" srcOrd="2" destOrd="0" parTransId="{ECA96B54-B861-7D42-92FB-0A0D07419B04}" sibTransId="{41AF33AC-0B31-D841-A6A8-3675F9963A62}"/>
    <dgm:cxn modelId="{B4FEEED4-9CD4-3E4C-BA89-06C6C257B36D}" srcId="{6F74611D-DF78-D649-AA39-8516169A2DCB}" destId="{66B24242-1A8C-A945-9EE8-AAEFA8764F12}" srcOrd="2" destOrd="0" parTransId="{6F21D4EE-6AC6-324A-A5B7-F3A5BEAE1546}" sibTransId="{25106BDB-1D08-D84A-A4BE-4E5FBF190443}"/>
    <dgm:cxn modelId="{B466B5A0-1702-434F-90E3-C2A74C4FE23C}" type="presOf" srcId="{F97F89BC-F7E7-8D47-9375-D2F4BC0C158D}" destId="{47E2175F-430F-CF49-BB59-17EAFC62333A}" srcOrd="0" destOrd="0" presId="urn:microsoft.com/office/officeart/2005/8/layout/hList1"/>
    <dgm:cxn modelId="{23FC8CBD-CEC3-BD49-9D1B-D6AC39BB8FB5}" srcId="{B2FA1B5A-A15F-FF47-9AF6-DA51B5D8BC7A}" destId="{72AB32D1-FA71-5640-9B79-652DFDCE7B89}" srcOrd="2" destOrd="0" parTransId="{6A4A885B-E0CF-D44C-8DF9-864C90D646FC}" sibTransId="{E16BA888-E362-0840-AAEB-194EFE13E593}"/>
    <dgm:cxn modelId="{9209B2FD-4F0E-CD46-97E5-90153ABD9D92}" srcId="{6F74611D-DF78-D649-AA39-8516169A2DCB}" destId="{2418E407-2768-134F-828D-90232CB2508C}" srcOrd="1" destOrd="0" parTransId="{9A6BF7E4-6C63-1D4F-A3E8-D8B8910CC348}" sibTransId="{41CB42BD-317E-9946-8D4A-850E24DF4B9E}"/>
    <dgm:cxn modelId="{C52FE44B-477A-914B-B38D-A6346021F2AA}" srcId="{F97F89BC-F7E7-8D47-9375-D2F4BC0C158D}" destId="{2175D4DE-789A-694D-9C6E-D1F17A79000A}" srcOrd="5" destOrd="0" parTransId="{F3B71E8A-9F71-E543-9206-CBF5016C35C5}" sibTransId="{1A820BDB-554F-DE4A-8DA1-132CDBC2B64A}"/>
    <dgm:cxn modelId="{FAFAAC08-B4BF-4F42-912C-D7FEBB492A0B}" type="presOf" srcId="{1AF81B47-D021-6A43-BD62-ACF53A8D5594}" destId="{5C5C0E14-9E80-144F-84F9-ED3FD21A58DE}" srcOrd="0" destOrd="2" presId="urn:microsoft.com/office/officeart/2005/8/layout/hList1"/>
    <dgm:cxn modelId="{C6FDB896-9927-1B44-8517-F7E57FECBD56}" type="presOf" srcId="{66B24242-1A8C-A945-9EE8-AAEFA8764F12}" destId="{A363E9D9-A931-E740-AE7A-1CA8F3AF6C6E}" srcOrd="0" destOrd="2" presId="urn:microsoft.com/office/officeart/2005/8/layout/hList1"/>
    <dgm:cxn modelId="{B5E38F4F-E6E4-034B-B944-F948A9B0876F}" srcId="{61296A92-E836-3E4A-8049-FA32B0A732F4}" destId="{79A3D22D-9694-E540-95AF-DA4590EA4157}" srcOrd="1" destOrd="0" parTransId="{46EC08F7-AF5F-8B45-9C96-B7D19D317EB4}" sibTransId="{E0D6522F-4A39-7747-9488-9E8FFA9EBEFC}"/>
    <dgm:cxn modelId="{CA8418C8-CA7E-124D-8EC2-EEC52D39D63E}" srcId="{6F74611D-DF78-D649-AA39-8516169A2DCB}" destId="{05B752C3-C466-DE46-98EE-513348689BD5}" srcOrd="4" destOrd="0" parTransId="{DA0BDA20-D23C-0C4E-8078-4D2F6B079F3C}" sibTransId="{A9BB8601-9F2E-084F-B6D7-D1AFA73CEAD5}"/>
    <dgm:cxn modelId="{3E07BA06-4116-A24D-B786-38DD5E48E567}" srcId="{6488FD8F-3242-874D-8F7C-D5420DC2C6B7}" destId="{AE7FAD7D-8908-FA48-B8DC-9F4C069EF105}" srcOrd="0" destOrd="0" parTransId="{1774139E-1903-3545-9BC1-028B38C5EDF9}" sibTransId="{2F76E957-E64E-1A40-B298-2C311B1C072B}"/>
    <dgm:cxn modelId="{3F99DC11-3C28-0A4D-8C4C-C5DDF930E05D}" srcId="{61296A92-E836-3E4A-8049-FA32B0A732F4}" destId="{F2C91569-9798-6843-BC04-112C5E07A0F2}" srcOrd="0" destOrd="0" parTransId="{55DA125E-9146-0246-A744-DFE9298A5551}" sibTransId="{9855338A-23FB-0F49-9127-6F8A16956BF9}"/>
    <dgm:cxn modelId="{0F94FBD2-D342-5A4A-8706-924D9C339A65}" type="presOf" srcId="{904D1C3B-CAAE-8B41-9A57-D38FF37FC695}" destId="{8E0167A4-2CAB-FD46-B050-EE7C082ABDEA}" srcOrd="0" destOrd="2" presId="urn:microsoft.com/office/officeart/2005/8/layout/hList1"/>
    <dgm:cxn modelId="{C76BCBD9-7A42-F145-8303-84086C2490AB}" srcId="{B2FA1B5A-A15F-FF47-9AF6-DA51B5D8BC7A}" destId="{87247DF5-1418-D74B-BE32-24CC789DC42A}" srcOrd="3" destOrd="0" parTransId="{78C41ED8-C8DE-9D43-8BFC-C5F3AA8E5098}" sibTransId="{C442C285-134D-0B47-A71A-FC9AFB7E3C41}"/>
    <dgm:cxn modelId="{F808951C-3559-9B44-AC01-04DC5273E2B7}" type="presOf" srcId="{0AF839EC-90E3-5949-B1BB-6D9DEB12CE6C}" destId="{8E0167A4-2CAB-FD46-B050-EE7C082ABDEA}" srcOrd="0" destOrd="1" presId="urn:microsoft.com/office/officeart/2005/8/layout/hList1"/>
    <dgm:cxn modelId="{95CDDA2C-E154-3745-9E7F-86F4555B33BC}" type="presOf" srcId="{657E25D6-6A6D-FF44-955E-613CBDC032D6}" destId="{E1F64431-D2BB-664C-80DD-40A464F3B669}" srcOrd="0" destOrd="0" presId="urn:microsoft.com/office/officeart/2005/8/layout/hList1"/>
    <dgm:cxn modelId="{2B57AF1A-CF57-9647-A2E2-E3FBC975307B}" type="presOf" srcId="{61296A92-E836-3E4A-8049-FA32B0A732F4}" destId="{4B07C6D5-B768-4E40-B35C-DEB5B72A69EA}" srcOrd="0" destOrd="0" presId="urn:microsoft.com/office/officeart/2005/8/layout/hList1"/>
    <dgm:cxn modelId="{AF9DDF2F-7FCB-204C-9EB8-BC94D17887F9}" type="presOf" srcId="{1156C4F8-6F9B-BA4F-A470-3F0AA258192C}" destId="{15429072-4060-034F-AD28-69B7AC2291B5}" srcOrd="0" destOrd="0" presId="urn:microsoft.com/office/officeart/2005/8/layout/hList1"/>
    <dgm:cxn modelId="{4EA66332-DC09-1840-B311-ECF3D7137BC6}" srcId="{FB0E276D-A0F9-E348-A8A0-E2DF056E26B5}" destId="{50C7C05D-BDBB-484D-A455-EF4F0153ACB6}" srcOrd="2" destOrd="0" parTransId="{17321DDB-E47E-C642-AA02-27545BE61282}" sibTransId="{0A490A36-A5DB-964A-928E-325D0EB08A96}"/>
    <dgm:cxn modelId="{6F0DF204-D68A-9442-82CC-31F21730FA36}" type="presOf" srcId="{A33F830D-6C8E-BF4C-B258-3484244630E9}" destId="{A363E9D9-A931-E740-AE7A-1CA8F3AF6C6E}" srcOrd="0" destOrd="0" presId="urn:microsoft.com/office/officeart/2005/8/layout/hList1"/>
    <dgm:cxn modelId="{0C7040B2-5680-5D4B-8BA5-C8B432BED34D}" srcId="{6488FD8F-3242-874D-8F7C-D5420DC2C6B7}" destId="{904D1C3B-CAAE-8B41-9A57-D38FF37FC695}" srcOrd="2" destOrd="0" parTransId="{809C81EA-D97D-5143-A93E-E602624FACD1}" sibTransId="{2540FBCC-9A9C-4C45-8176-5179151BDA27}"/>
    <dgm:cxn modelId="{C0A8D426-9ABB-E342-9ECD-BE531D95DC8D}" srcId="{2175D4DE-789A-694D-9C6E-D1F17A79000A}" destId="{F404249A-CB0A-9C44-964B-924B94D24E48}" srcOrd="1" destOrd="0" parTransId="{A5486457-BA69-1E46-86E9-73D9F69E64EB}" sibTransId="{B4AFA060-B913-C04F-956A-F41B97BC52C0}"/>
    <dgm:cxn modelId="{2306D59F-A150-F249-936C-8CE5112266E7}" srcId="{FB0E276D-A0F9-E348-A8A0-E2DF056E26B5}" destId="{9B85DFED-55C5-0349-92FA-434F79F1AB10}" srcOrd="1" destOrd="0" parTransId="{3A563069-B7F3-1D46-A644-D833AB98A6B9}" sibTransId="{432225E2-B5FF-D44F-8A93-EEEA411C4D38}"/>
    <dgm:cxn modelId="{DDD83162-3F10-AD42-8310-C19BC76F21C9}" type="presOf" srcId="{F2C91569-9798-6843-BC04-112C5E07A0F2}" destId="{5C5C0E14-9E80-144F-84F9-ED3FD21A58DE}" srcOrd="0" destOrd="0" presId="urn:microsoft.com/office/officeart/2005/8/layout/hList1"/>
    <dgm:cxn modelId="{EAA3969D-8A87-3D42-918C-552989E345C6}" type="presOf" srcId="{2175D4DE-789A-694D-9C6E-D1F17A79000A}" destId="{BD5A0D29-BD98-944C-B390-BA62EE6667C4}" srcOrd="0" destOrd="0" presId="urn:microsoft.com/office/officeart/2005/8/layout/hList1"/>
    <dgm:cxn modelId="{A5CF3B6D-64B5-D447-8E97-0EB639F28392}" srcId="{61296A92-E836-3E4A-8049-FA32B0A732F4}" destId="{4747D42F-6237-2148-B9BD-90990E3EB0ED}" srcOrd="3" destOrd="0" parTransId="{16F40277-1AA1-AF40-83B8-06E7A253F89A}" sibTransId="{ABAB4EE8-D7C1-4241-8D75-0D5DAA8E2E1E}"/>
    <dgm:cxn modelId="{357A9DDD-E818-8B46-99FD-4CD006BDBA3B}" type="presOf" srcId="{E37B9561-6917-0E44-A5D9-4AFA6525EA71}" destId="{A363E9D9-A931-E740-AE7A-1CA8F3AF6C6E}" srcOrd="0" destOrd="5" presId="urn:microsoft.com/office/officeart/2005/8/layout/hList1"/>
    <dgm:cxn modelId="{3A3A372D-B8F1-5D44-8634-7FD5B1606A65}" type="presOf" srcId="{72AB32D1-FA71-5640-9B79-652DFDCE7B89}" destId="{E1F64431-D2BB-664C-80DD-40A464F3B669}" srcOrd="0" destOrd="2" presId="urn:microsoft.com/office/officeart/2005/8/layout/hList1"/>
    <dgm:cxn modelId="{18B1646C-D3C7-2841-AAED-847296D12DAF}" srcId="{6488FD8F-3242-874D-8F7C-D5420DC2C6B7}" destId="{97508B8C-172E-CB4D-9D00-6CFD598736EE}" srcOrd="3" destOrd="0" parTransId="{6000D274-B2E2-1F41-9621-89460AC0A240}" sibTransId="{22A8C1BC-28CD-004B-AEF1-CB1291188340}"/>
    <dgm:cxn modelId="{6E3FAE3F-40F8-1A42-97D3-E6C5B2501646}" type="presParOf" srcId="{47E2175F-430F-CF49-BB59-17EAFC62333A}" destId="{DD6B33F9-FAE6-F948-973E-FA253C6A7199}" srcOrd="0" destOrd="0" presId="urn:microsoft.com/office/officeart/2005/8/layout/hList1"/>
    <dgm:cxn modelId="{E6A7749C-2ED6-ED4B-BEA9-4445A9F7D8FD}" type="presParOf" srcId="{DD6B33F9-FAE6-F948-973E-FA253C6A7199}" destId="{82CF2939-CAB7-EE47-9B83-71C9B1739E4D}" srcOrd="0" destOrd="0" presId="urn:microsoft.com/office/officeart/2005/8/layout/hList1"/>
    <dgm:cxn modelId="{2671C42A-66A8-A04F-BD25-12B82DB36B05}" type="presParOf" srcId="{DD6B33F9-FAE6-F948-973E-FA253C6A7199}" destId="{A363E9D9-A931-E740-AE7A-1CA8F3AF6C6E}" srcOrd="1" destOrd="0" presId="urn:microsoft.com/office/officeart/2005/8/layout/hList1"/>
    <dgm:cxn modelId="{43AEF9BC-6497-1A42-810B-3FDAD17C9303}" type="presParOf" srcId="{47E2175F-430F-CF49-BB59-17EAFC62333A}" destId="{E5404AFD-04D7-F14E-B4AB-26BF50B469D6}" srcOrd="1" destOrd="0" presId="urn:microsoft.com/office/officeart/2005/8/layout/hList1"/>
    <dgm:cxn modelId="{22E20607-8862-1844-9AB3-5E88AC529687}" type="presParOf" srcId="{47E2175F-430F-CF49-BB59-17EAFC62333A}" destId="{AEE77FCD-C5A1-5746-BBAC-8B45BB54FDD6}" srcOrd="2" destOrd="0" presId="urn:microsoft.com/office/officeart/2005/8/layout/hList1"/>
    <dgm:cxn modelId="{9EA23491-C869-564B-93C8-85AE7AA65AD5}" type="presParOf" srcId="{AEE77FCD-C5A1-5746-BBAC-8B45BB54FDD6}" destId="{4B07C6D5-B768-4E40-B35C-DEB5B72A69EA}" srcOrd="0" destOrd="0" presId="urn:microsoft.com/office/officeart/2005/8/layout/hList1"/>
    <dgm:cxn modelId="{7390DD52-0918-9D49-BA8A-D2580FED211C}" type="presParOf" srcId="{AEE77FCD-C5A1-5746-BBAC-8B45BB54FDD6}" destId="{5C5C0E14-9E80-144F-84F9-ED3FD21A58DE}" srcOrd="1" destOrd="0" presId="urn:microsoft.com/office/officeart/2005/8/layout/hList1"/>
    <dgm:cxn modelId="{C9F7EBB2-FF1E-5F40-8CE1-C30203DEBE6B}" type="presParOf" srcId="{47E2175F-430F-CF49-BB59-17EAFC62333A}" destId="{C21CEC5B-261F-7347-87D7-E8E6CFA96934}" srcOrd="3" destOrd="0" presId="urn:microsoft.com/office/officeart/2005/8/layout/hList1"/>
    <dgm:cxn modelId="{A93725D7-22DE-F845-B049-938D54832492}" type="presParOf" srcId="{47E2175F-430F-CF49-BB59-17EAFC62333A}" destId="{63ADD912-18F7-5247-B162-BA504E44A3FC}" srcOrd="4" destOrd="0" presId="urn:microsoft.com/office/officeart/2005/8/layout/hList1"/>
    <dgm:cxn modelId="{8365A8D3-ED68-9245-8F72-C426DD8671D5}" type="presParOf" srcId="{63ADD912-18F7-5247-B162-BA504E44A3FC}" destId="{8BD632AC-714C-C84B-BA1A-92F1BB6A7D8E}" srcOrd="0" destOrd="0" presId="urn:microsoft.com/office/officeart/2005/8/layout/hList1"/>
    <dgm:cxn modelId="{C88FC7DB-0FCA-7240-A097-E4050EC5667B}" type="presParOf" srcId="{63ADD912-18F7-5247-B162-BA504E44A3FC}" destId="{E1F64431-D2BB-664C-80DD-40A464F3B669}" srcOrd="1" destOrd="0" presId="urn:microsoft.com/office/officeart/2005/8/layout/hList1"/>
    <dgm:cxn modelId="{05491AD3-00E0-9043-A664-6C5CD16BA45D}" type="presParOf" srcId="{47E2175F-430F-CF49-BB59-17EAFC62333A}" destId="{BBBF96E3-516D-D441-BB27-3A41B4438BC1}" srcOrd="5" destOrd="0" presId="urn:microsoft.com/office/officeart/2005/8/layout/hList1"/>
    <dgm:cxn modelId="{9F5EE3C1-C74B-884D-86DE-1C839B30FF49}" type="presParOf" srcId="{47E2175F-430F-CF49-BB59-17EAFC62333A}" destId="{BC6C2EA8-7C7E-8C4A-87EC-D89EDCF13DFE}" srcOrd="6" destOrd="0" presId="urn:microsoft.com/office/officeart/2005/8/layout/hList1"/>
    <dgm:cxn modelId="{BC97608A-8ABF-7246-BE7B-1C270F770CBB}" type="presParOf" srcId="{BC6C2EA8-7C7E-8C4A-87EC-D89EDCF13DFE}" destId="{F69CA38E-E809-0B47-924E-F7B5F553C9F3}" srcOrd="0" destOrd="0" presId="urn:microsoft.com/office/officeart/2005/8/layout/hList1"/>
    <dgm:cxn modelId="{DEBD2140-E309-9E4B-94B5-7065706D61A6}" type="presParOf" srcId="{BC6C2EA8-7C7E-8C4A-87EC-D89EDCF13DFE}" destId="{8E0167A4-2CAB-FD46-B050-EE7C082ABDEA}" srcOrd="1" destOrd="0" presId="urn:microsoft.com/office/officeart/2005/8/layout/hList1"/>
    <dgm:cxn modelId="{33745C72-93E6-D541-AA23-160A9A89D0A7}" type="presParOf" srcId="{47E2175F-430F-CF49-BB59-17EAFC62333A}" destId="{780CC9D3-4B44-194C-B939-0EAE73DC8714}" srcOrd="7" destOrd="0" presId="urn:microsoft.com/office/officeart/2005/8/layout/hList1"/>
    <dgm:cxn modelId="{F8E2F7B6-C1EE-614E-BCC7-27AC282064BB}" type="presParOf" srcId="{47E2175F-430F-CF49-BB59-17EAFC62333A}" destId="{36FCC4D3-6254-6A4B-A607-9B418F435AE3}" srcOrd="8" destOrd="0" presId="urn:microsoft.com/office/officeart/2005/8/layout/hList1"/>
    <dgm:cxn modelId="{E9F4220B-0553-994A-8428-47A0D557303F}" type="presParOf" srcId="{36FCC4D3-6254-6A4B-A607-9B418F435AE3}" destId="{20C5DEDF-71EA-C84B-ABE0-80F568833050}" srcOrd="0" destOrd="0" presId="urn:microsoft.com/office/officeart/2005/8/layout/hList1"/>
    <dgm:cxn modelId="{E2E31774-3B8D-D74B-99F5-74FD0210E4EA}" type="presParOf" srcId="{36FCC4D3-6254-6A4B-A607-9B418F435AE3}" destId="{15429072-4060-034F-AD28-69B7AC2291B5}" srcOrd="1" destOrd="0" presId="urn:microsoft.com/office/officeart/2005/8/layout/hList1"/>
    <dgm:cxn modelId="{CA6582C8-0E81-D946-B5D6-7EBC8E94CA2F}" type="presParOf" srcId="{47E2175F-430F-CF49-BB59-17EAFC62333A}" destId="{996629FC-2F2C-6F4F-9C56-B853D62660DE}" srcOrd="9" destOrd="0" presId="urn:microsoft.com/office/officeart/2005/8/layout/hList1"/>
    <dgm:cxn modelId="{E5A03546-BBA7-E145-8A8C-46627E9753C5}" type="presParOf" srcId="{47E2175F-430F-CF49-BB59-17EAFC62333A}" destId="{89984BE4-8D3A-8440-8B6D-366125B20543}" srcOrd="10" destOrd="0" presId="urn:microsoft.com/office/officeart/2005/8/layout/hList1"/>
    <dgm:cxn modelId="{1602AA99-18B2-E449-AF7A-399F7DD4F754}" type="presParOf" srcId="{89984BE4-8D3A-8440-8B6D-366125B20543}" destId="{BD5A0D29-BD98-944C-B390-BA62EE6667C4}" srcOrd="0" destOrd="0" presId="urn:microsoft.com/office/officeart/2005/8/layout/hList1"/>
    <dgm:cxn modelId="{5DA97787-EE62-7E43-82B4-7CBBF3CC4CA5}" type="presParOf" srcId="{89984BE4-8D3A-8440-8B6D-366125B20543}" destId="{44738795-F798-A44B-A399-0BD5D81A7BE7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97F89BC-F7E7-8D47-9375-D2F4BC0C158D}" type="doc">
      <dgm:prSet loTypeId="urn:microsoft.com/office/officeart/2005/8/layout/hList1" loCatId="" qsTypeId="urn:microsoft.com/office/officeart/2005/8/quickstyle/simple4" qsCatId="simple" csTypeId="urn:microsoft.com/office/officeart/2005/8/colors/accent1_3" csCatId="accent1" phldr="1"/>
      <dgm:spPr/>
      <dgm:t>
        <a:bodyPr/>
        <a:lstStyle/>
        <a:p>
          <a:endParaRPr lang="zh-TW" altLang="en-US"/>
        </a:p>
      </dgm:t>
    </dgm:pt>
    <dgm:pt modelId="{6F74611D-DF78-D649-AA39-8516169A2DCB}">
      <dgm:prSet phldrT="[文字]" custT="1"/>
      <dgm:spPr/>
      <dgm:t>
        <a:bodyPr/>
        <a:lstStyle/>
        <a:p>
          <a:r>
            <a:rPr lang="en-US" sz="1800" b="1" dirty="0" smtClean="0"/>
            <a:t>Strategy</a:t>
          </a:r>
          <a:endParaRPr lang="zh-TW" altLang="en-US" sz="1800" dirty="0"/>
        </a:p>
      </dgm:t>
    </dgm:pt>
    <dgm:pt modelId="{D3C54C4C-DB43-354E-A5C3-94E33BAF7C10}" type="parTrans" cxnId="{936F2AB7-8268-F443-84B7-D764AB35D8E8}">
      <dgm:prSet/>
      <dgm:spPr/>
      <dgm:t>
        <a:bodyPr/>
        <a:lstStyle/>
        <a:p>
          <a:endParaRPr lang="zh-TW" altLang="en-US" sz="1600"/>
        </a:p>
      </dgm:t>
    </dgm:pt>
    <dgm:pt modelId="{E722E80E-AF36-FF40-A274-46C37CB0FE8E}" type="sibTrans" cxnId="{936F2AB7-8268-F443-84B7-D764AB35D8E8}">
      <dgm:prSet/>
      <dgm:spPr/>
      <dgm:t>
        <a:bodyPr/>
        <a:lstStyle/>
        <a:p>
          <a:endParaRPr lang="zh-TW" altLang="en-US" sz="1600"/>
        </a:p>
      </dgm:t>
    </dgm:pt>
    <dgm:pt modelId="{A33F830D-6C8E-BF4C-B258-3484244630E9}">
      <dgm:prSet phldrT="[文字]" custT="1"/>
      <dgm:spPr/>
      <dgm:t>
        <a:bodyPr/>
        <a:lstStyle/>
        <a:p>
          <a:r>
            <a:rPr lang="en-US" sz="1600" dirty="0" err="1" smtClean="0"/>
            <a:t>EventBus</a:t>
          </a:r>
          <a:endParaRPr lang="zh-TW" altLang="en-US" sz="1600" dirty="0"/>
        </a:p>
      </dgm:t>
    </dgm:pt>
    <dgm:pt modelId="{F5897BFA-58E3-374D-96E5-C6657DB260FF}" type="parTrans" cxnId="{FD4DD25E-21DD-9A46-A3DB-1D9D642E6F52}">
      <dgm:prSet/>
      <dgm:spPr/>
      <dgm:t>
        <a:bodyPr/>
        <a:lstStyle/>
        <a:p>
          <a:endParaRPr lang="zh-TW" altLang="en-US" sz="1600"/>
        </a:p>
      </dgm:t>
    </dgm:pt>
    <dgm:pt modelId="{F132BB41-6F3E-6946-82D0-07E458ECB756}" type="sibTrans" cxnId="{FD4DD25E-21DD-9A46-A3DB-1D9D642E6F52}">
      <dgm:prSet/>
      <dgm:spPr/>
      <dgm:t>
        <a:bodyPr/>
        <a:lstStyle/>
        <a:p>
          <a:endParaRPr lang="zh-TW" altLang="en-US" sz="1600"/>
        </a:p>
      </dgm:t>
    </dgm:pt>
    <dgm:pt modelId="{2418E407-2768-134F-828D-90232CB2508C}">
      <dgm:prSet phldrT="[文字]" custT="1"/>
      <dgm:spPr/>
      <dgm:t>
        <a:bodyPr/>
        <a:lstStyle/>
        <a:p>
          <a:r>
            <a:rPr lang="en-US" sz="1600" dirty="0" smtClean="0"/>
            <a:t>Cache</a:t>
          </a:r>
          <a:endParaRPr lang="zh-TW" altLang="en-US" sz="1600" dirty="0"/>
        </a:p>
      </dgm:t>
    </dgm:pt>
    <dgm:pt modelId="{9A6BF7E4-6C63-1D4F-A3E8-D8B8910CC348}" type="parTrans" cxnId="{9209B2FD-4F0E-CD46-97E5-90153ABD9D92}">
      <dgm:prSet/>
      <dgm:spPr/>
      <dgm:t>
        <a:bodyPr/>
        <a:lstStyle/>
        <a:p>
          <a:endParaRPr lang="zh-TW" altLang="en-US" sz="1600"/>
        </a:p>
      </dgm:t>
    </dgm:pt>
    <dgm:pt modelId="{41CB42BD-317E-9946-8D4A-850E24DF4B9E}" type="sibTrans" cxnId="{9209B2FD-4F0E-CD46-97E5-90153ABD9D92}">
      <dgm:prSet/>
      <dgm:spPr/>
      <dgm:t>
        <a:bodyPr/>
        <a:lstStyle/>
        <a:p>
          <a:endParaRPr lang="zh-TW" altLang="en-US" sz="1600"/>
        </a:p>
      </dgm:t>
    </dgm:pt>
    <dgm:pt modelId="{61296A92-E836-3E4A-8049-FA32B0A732F4}">
      <dgm:prSet phldrT="[文字]" custT="1"/>
      <dgm:spPr/>
      <dgm:t>
        <a:bodyPr/>
        <a:lstStyle/>
        <a:p>
          <a:r>
            <a:rPr lang="en-US" sz="1800" b="1" dirty="0" smtClean="0"/>
            <a:t>Bridge</a:t>
          </a:r>
          <a:endParaRPr lang="zh-TW" altLang="en-US" sz="1800" dirty="0"/>
        </a:p>
      </dgm:t>
    </dgm:pt>
    <dgm:pt modelId="{6896C2C4-9E0A-7B47-B084-3EF811005DDE}" type="parTrans" cxnId="{76A74FA8-03BB-6246-B0ED-9BC67C0CC46D}">
      <dgm:prSet/>
      <dgm:spPr/>
      <dgm:t>
        <a:bodyPr/>
        <a:lstStyle/>
        <a:p>
          <a:endParaRPr lang="zh-TW" altLang="en-US" sz="1600"/>
        </a:p>
      </dgm:t>
    </dgm:pt>
    <dgm:pt modelId="{BABA6628-A03B-8248-84DD-B9A9263D4FAB}" type="sibTrans" cxnId="{76A74FA8-03BB-6246-B0ED-9BC67C0CC46D}">
      <dgm:prSet/>
      <dgm:spPr/>
      <dgm:t>
        <a:bodyPr/>
        <a:lstStyle/>
        <a:p>
          <a:endParaRPr lang="zh-TW" altLang="en-US" sz="1600"/>
        </a:p>
      </dgm:t>
    </dgm:pt>
    <dgm:pt modelId="{F2C91569-9798-6843-BC04-112C5E07A0F2}">
      <dgm:prSet phldrT="[文字]" custT="1"/>
      <dgm:spPr/>
      <dgm:t>
        <a:bodyPr/>
        <a:lstStyle/>
        <a:p>
          <a:r>
            <a:rPr lang="en-US" sz="1600" dirty="0" smtClean="0"/>
            <a:t>Reflection</a:t>
          </a:r>
          <a:endParaRPr lang="zh-TW" altLang="en-US" sz="1600" dirty="0"/>
        </a:p>
      </dgm:t>
    </dgm:pt>
    <dgm:pt modelId="{55DA125E-9146-0246-A744-DFE9298A5551}" type="parTrans" cxnId="{3F99DC11-3C28-0A4D-8C4C-C5DDF930E05D}">
      <dgm:prSet/>
      <dgm:spPr/>
      <dgm:t>
        <a:bodyPr/>
        <a:lstStyle/>
        <a:p>
          <a:endParaRPr lang="zh-TW" altLang="en-US" sz="1600"/>
        </a:p>
      </dgm:t>
    </dgm:pt>
    <dgm:pt modelId="{9855338A-23FB-0F49-9127-6F8A16956BF9}" type="sibTrans" cxnId="{3F99DC11-3C28-0A4D-8C4C-C5DDF930E05D}">
      <dgm:prSet/>
      <dgm:spPr/>
      <dgm:t>
        <a:bodyPr/>
        <a:lstStyle/>
        <a:p>
          <a:endParaRPr lang="zh-TW" altLang="en-US" sz="1600"/>
        </a:p>
      </dgm:t>
    </dgm:pt>
    <dgm:pt modelId="{B2FA1B5A-A15F-FF47-9AF6-DA51B5D8BC7A}">
      <dgm:prSet phldrT="[文字]" custT="1"/>
      <dgm:spPr/>
      <dgm:t>
        <a:bodyPr/>
        <a:lstStyle/>
        <a:p>
          <a:r>
            <a:rPr lang="en-US" sz="1800" b="1" dirty="0" smtClean="0"/>
            <a:t>Visitor</a:t>
          </a:r>
          <a:endParaRPr lang="zh-TW" altLang="en-US" sz="1800" dirty="0"/>
        </a:p>
      </dgm:t>
    </dgm:pt>
    <dgm:pt modelId="{A50043C5-B8A1-784D-BB14-E878DA6B98E8}" type="parTrans" cxnId="{07DFEFED-30B2-DA44-B4B0-E742A48CD65F}">
      <dgm:prSet/>
      <dgm:spPr/>
      <dgm:t>
        <a:bodyPr/>
        <a:lstStyle/>
        <a:p>
          <a:endParaRPr lang="zh-TW" altLang="en-US" sz="1600"/>
        </a:p>
      </dgm:t>
    </dgm:pt>
    <dgm:pt modelId="{2D302363-9DB8-8B4A-8442-F69AF13F94E8}" type="sibTrans" cxnId="{07DFEFED-30B2-DA44-B4B0-E742A48CD65F}">
      <dgm:prSet/>
      <dgm:spPr/>
      <dgm:t>
        <a:bodyPr/>
        <a:lstStyle/>
        <a:p>
          <a:endParaRPr lang="zh-TW" altLang="en-US" sz="1600"/>
        </a:p>
      </dgm:t>
    </dgm:pt>
    <dgm:pt modelId="{657E25D6-6A6D-FF44-955E-613CBDC032D6}">
      <dgm:prSet phldrT="[文字]" custT="1"/>
      <dgm:spPr/>
      <dgm:t>
        <a:bodyPr/>
        <a:lstStyle/>
        <a:p>
          <a:r>
            <a:rPr lang="en-US" sz="1600" dirty="0" smtClean="0"/>
            <a:t>Reflection</a:t>
          </a:r>
          <a:endParaRPr lang="zh-TW" altLang="en-US" sz="1600" dirty="0"/>
        </a:p>
      </dgm:t>
    </dgm:pt>
    <dgm:pt modelId="{BC6C7E71-890B-954C-9F1F-897D01BCFDAF}" type="parTrans" cxnId="{A9EAE5FB-F934-124D-9945-A8C1420DDAEB}">
      <dgm:prSet/>
      <dgm:spPr/>
      <dgm:t>
        <a:bodyPr/>
        <a:lstStyle/>
        <a:p>
          <a:endParaRPr lang="zh-TW" altLang="en-US" sz="1600"/>
        </a:p>
      </dgm:t>
    </dgm:pt>
    <dgm:pt modelId="{11261153-79F2-3745-BCA8-E33739C3748E}" type="sibTrans" cxnId="{A9EAE5FB-F934-124D-9945-A8C1420DDAEB}">
      <dgm:prSet/>
      <dgm:spPr/>
      <dgm:t>
        <a:bodyPr/>
        <a:lstStyle/>
        <a:p>
          <a:endParaRPr lang="zh-TW" altLang="en-US" sz="1600"/>
        </a:p>
      </dgm:t>
    </dgm:pt>
    <dgm:pt modelId="{6488FD8F-3242-874D-8F7C-D5420DC2C6B7}">
      <dgm:prSet custT="1"/>
      <dgm:spPr/>
      <dgm:t>
        <a:bodyPr/>
        <a:lstStyle/>
        <a:p>
          <a:r>
            <a:rPr lang="en-US" sz="1800" b="1" dirty="0" smtClean="0"/>
            <a:t>Adapter</a:t>
          </a:r>
          <a:endParaRPr lang="zh-TW" altLang="en-US" sz="1800" dirty="0"/>
        </a:p>
      </dgm:t>
    </dgm:pt>
    <dgm:pt modelId="{66BE60E2-25A2-F043-B137-DD8CE18F2613}" type="parTrans" cxnId="{01294B16-CBE2-C045-8E4A-7B133A3F1E6D}">
      <dgm:prSet/>
      <dgm:spPr/>
      <dgm:t>
        <a:bodyPr/>
        <a:lstStyle/>
        <a:p>
          <a:endParaRPr lang="zh-TW" altLang="en-US" sz="1600"/>
        </a:p>
      </dgm:t>
    </dgm:pt>
    <dgm:pt modelId="{A2B0B0F4-627D-F747-B2DB-B926C3CD4707}" type="sibTrans" cxnId="{01294B16-CBE2-C045-8E4A-7B133A3F1E6D}">
      <dgm:prSet/>
      <dgm:spPr/>
      <dgm:t>
        <a:bodyPr/>
        <a:lstStyle/>
        <a:p>
          <a:endParaRPr lang="zh-TW" altLang="en-US" sz="1600"/>
        </a:p>
      </dgm:t>
    </dgm:pt>
    <dgm:pt modelId="{FB0E276D-A0F9-E348-A8A0-E2DF056E26B5}">
      <dgm:prSet custT="1"/>
      <dgm:spPr/>
      <dgm:t>
        <a:bodyPr/>
        <a:lstStyle/>
        <a:p>
          <a:r>
            <a:rPr lang="en-US" sz="1800" b="1" dirty="0" smtClean="0"/>
            <a:t>Null</a:t>
          </a:r>
          <a:endParaRPr lang="zh-TW" altLang="en-US" sz="1800" dirty="0"/>
        </a:p>
      </dgm:t>
    </dgm:pt>
    <dgm:pt modelId="{2C12ED88-43DC-6046-8F92-0338C5B42889}" type="parTrans" cxnId="{716EFD6D-26EC-424F-8C9E-F3541F0BB6BA}">
      <dgm:prSet/>
      <dgm:spPr/>
      <dgm:t>
        <a:bodyPr/>
        <a:lstStyle/>
        <a:p>
          <a:endParaRPr lang="zh-TW" altLang="en-US" sz="1600"/>
        </a:p>
      </dgm:t>
    </dgm:pt>
    <dgm:pt modelId="{4E2C8DB2-ED02-0648-8E7B-E7A186B18743}" type="sibTrans" cxnId="{716EFD6D-26EC-424F-8C9E-F3541F0BB6BA}">
      <dgm:prSet/>
      <dgm:spPr/>
      <dgm:t>
        <a:bodyPr/>
        <a:lstStyle/>
        <a:p>
          <a:endParaRPr lang="zh-TW" altLang="en-US" sz="1600"/>
        </a:p>
      </dgm:t>
    </dgm:pt>
    <dgm:pt modelId="{2175D4DE-789A-694D-9C6E-D1F17A79000A}">
      <dgm:prSet custT="1"/>
      <dgm:spPr/>
      <dgm:t>
        <a:bodyPr/>
        <a:lstStyle/>
        <a:p>
          <a:r>
            <a:rPr lang="en-US" sz="1800" b="1" dirty="0" smtClean="0"/>
            <a:t>State</a:t>
          </a:r>
          <a:endParaRPr lang="zh-TW" altLang="en-US" sz="1800" dirty="0"/>
        </a:p>
      </dgm:t>
    </dgm:pt>
    <dgm:pt modelId="{F3B71E8A-9F71-E543-9206-CBF5016C35C5}" type="parTrans" cxnId="{C52FE44B-477A-914B-B38D-A6346021F2AA}">
      <dgm:prSet/>
      <dgm:spPr/>
      <dgm:t>
        <a:bodyPr/>
        <a:lstStyle/>
        <a:p>
          <a:endParaRPr lang="zh-TW" altLang="en-US" sz="1600"/>
        </a:p>
      </dgm:t>
    </dgm:pt>
    <dgm:pt modelId="{1A820BDB-554F-DE4A-8DA1-132CDBC2B64A}" type="sibTrans" cxnId="{C52FE44B-477A-914B-B38D-A6346021F2AA}">
      <dgm:prSet/>
      <dgm:spPr/>
      <dgm:t>
        <a:bodyPr/>
        <a:lstStyle/>
        <a:p>
          <a:endParaRPr lang="zh-TW" altLang="en-US" sz="1600"/>
        </a:p>
      </dgm:t>
    </dgm:pt>
    <dgm:pt modelId="{F7036671-3214-8F47-8A79-D77DB18B8076}">
      <dgm:prSet custT="1"/>
      <dgm:spPr/>
      <dgm:t>
        <a:bodyPr/>
        <a:lstStyle/>
        <a:p>
          <a:r>
            <a:rPr lang="en-US" sz="1600" smtClean="0"/>
            <a:t>Base</a:t>
          </a:r>
          <a:endParaRPr lang="zh-TW" altLang="en-US" sz="1600"/>
        </a:p>
      </dgm:t>
    </dgm:pt>
    <dgm:pt modelId="{391F72A9-CC96-404D-AE38-6F060FC69FB5}" type="parTrans" cxnId="{06469AD2-DA34-F147-8B93-B0EC85D33A72}">
      <dgm:prSet/>
      <dgm:spPr/>
      <dgm:t>
        <a:bodyPr/>
        <a:lstStyle/>
        <a:p>
          <a:endParaRPr lang="zh-TW" altLang="en-US" sz="1600"/>
        </a:p>
      </dgm:t>
    </dgm:pt>
    <dgm:pt modelId="{4BADCE21-E2AC-DB4B-A0DE-F304219575F2}" type="sibTrans" cxnId="{06469AD2-DA34-F147-8B93-B0EC85D33A72}">
      <dgm:prSet/>
      <dgm:spPr/>
      <dgm:t>
        <a:bodyPr/>
        <a:lstStyle/>
        <a:p>
          <a:endParaRPr lang="zh-TW" altLang="en-US" sz="1600"/>
        </a:p>
      </dgm:t>
    </dgm:pt>
    <dgm:pt modelId="{39B008E4-65BB-D241-A68A-111D4E66F8C4}">
      <dgm:prSet custT="1"/>
      <dgm:spPr/>
      <dgm:t>
        <a:bodyPr/>
        <a:lstStyle/>
        <a:p>
          <a:r>
            <a:rPr lang="en-US" sz="1600" smtClean="0"/>
            <a:t>Base</a:t>
          </a:r>
          <a:endParaRPr lang="zh-TW" altLang="en-US" sz="1600"/>
        </a:p>
      </dgm:t>
    </dgm:pt>
    <dgm:pt modelId="{316CC573-0705-5A4A-B98F-DA9DD42D858B}" type="parTrans" cxnId="{1A6C3AA2-5475-B64A-80A3-694C7D65AE46}">
      <dgm:prSet/>
      <dgm:spPr/>
      <dgm:t>
        <a:bodyPr/>
        <a:lstStyle/>
        <a:p>
          <a:endParaRPr lang="zh-TW" altLang="en-US" sz="1600"/>
        </a:p>
      </dgm:t>
    </dgm:pt>
    <dgm:pt modelId="{78D1F10E-35F9-ED43-B31C-35E6905C1DE0}" type="sibTrans" cxnId="{1A6C3AA2-5475-B64A-80A3-694C7D65AE46}">
      <dgm:prSet/>
      <dgm:spPr/>
      <dgm:t>
        <a:bodyPr/>
        <a:lstStyle/>
        <a:p>
          <a:endParaRPr lang="zh-TW" altLang="en-US" sz="1600"/>
        </a:p>
      </dgm:t>
    </dgm:pt>
    <dgm:pt modelId="{E4E41E50-47F6-BD47-A3EC-06DCEBA59AD5}">
      <dgm:prSet custT="1"/>
      <dgm:spPr/>
      <dgm:t>
        <a:bodyPr/>
        <a:lstStyle/>
        <a:p>
          <a:r>
            <a:rPr lang="en-US" sz="1600" dirty="0" smtClean="0"/>
            <a:t>IO</a:t>
          </a:r>
          <a:endParaRPr lang="zh-TW" altLang="en-US" sz="1600" dirty="0"/>
        </a:p>
      </dgm:t>
    </dgm:pt>
    <dgm:pt modelId="{5EC50B45-267E-9147-A892-DF0F7472D5E0}" type="parTrans" cxnId="{A06CC886-CC2E-BC4D-9384-597D1C12AE51}">
      <dgm:prSet/>
      <dgm:spPr/>
      <dgm:t>
        <a:bodyPr/>
        <a:lstStyle/>
        <a:p>
          <a:endParaRPr lang="zh-TW" altLang="en-US" sz="1600"/>
        </a:p>
      </dgm:t>
    </dgm:pt>
    <dgm:pt modelId="{0CDA34A9-6D57-D04A-A88E-8DE7239B4BA5}" type="sibTrans" cxnId="{A06CC886-CC2E-BC4D-9384-597D1C12AE51}">
      <dgm:prSet/>
      <dgm:spPr/>
      <dgm:t>
        <a:bodyPr/>
        <a:lstStyle/>
        <a:p>
          <a:endParaRPr lang="zh-TW" altLang="en-US" sz="1600"/>
        </a:p>
      </dgm:t>
    </dgm:pt>
    <dgm:pt modelId="{A68CAB5F-5989-2A45-98D5-BD868C40914E}">
      <dgm:prSet custT="1"/>
      <dgm:spPr/>
      <dgm:t>
        <a:bodyPr/>
        <a:lstStyle/>
        <a:p>
          <a:r>
            <a:rPr lang="en-US" sz="1600" dirty="0" smtClean="0"/>
            <a:t>Primitive</a:t>
          </a:r>
          <a:endParaRPr lang="zh-TW" altLang="en-US" sz="1600" dirty="0"/>
        </a:p>
      </dgm:t>
    </dgm:pt>
    <dgm:pt modelId="{308E7291-5259-6F41-85DE-757D9C3D4DF3}" type="parTrans" cxnId="{206E392F-6194-5A41-8AF4-B1331546DACF}">
      <dgm:prSet/>
      <dgm:spPr/>
      <dgm:t>
        <a:bodyPr/>
        <a:lstStyle/>
        <a:p>
          <a:endParaRPr lang="zh-TW" altLang="en-US" sz="1600"/>
        </a:p>
      </dgm:t>
    </dgm:pt>
    <dgm:pt modelId="{557FD265-6D9E-9F4D-9739-CE6EA129ED78}" type="sibTrans" cxnId="{206E392F-6194-5A41-8AF4-B1331546DACF}">
      <dgm:prSet/>
      <dgm:spPr/>
      <dgm:t>
        <a:bodyPr/>
        <a:lstStyle/>
        <a:p>
          <a:endParaRPr lang="zh-TW" altLang="en-US" sz="1600"/>
        </a:p>
      </dgm:t>
    </dgm:pt>
    <dgm:pt modelId="{47E2175F-430F-CF49-BB59-17EAFC62333A}" type="pres">
      <dgm:prSet presAssocID="{F97F89BC-F7E7-8D47-9375-D2F4BC0C158D}" presName="Name0" presStyleCnt="0">
        <dgm:presLayoutVars>
          <dgm:dir/>
          <dgm:animLvl val="lvl"/>
          <dgm:resizeHandles val="exact"/>
        </dgm:presLayoutVars>
      </dgm:prSet>
      <dgm:spPr/>
    </dgm:pt>
    <dgm:pt modelId="{DD6B33F9-FAE6-F948-973E-FA253C6A7199}" type="pres">
      <dgm:prSet presAssocID="{6F74611D-DF78-D649-AA39-8516169A2DCB}" presName="composite" presStyleCnt="0"/>
      <dgm:spPr/>
    </dgm:pt>
    <dgm:pt modelId="{82CF2939-CAB7-EE47-9B83-71C9B1739E4D}" type="pres">
      <dgm:prSet presAssocID="{6F74611D-DF78-D649-AA39-8516169A2DCB}" presName="parTx" presStyleLbl="align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363E9D9-A931-E740-AE7A-1CA8F3AF6C6E}" type="pres">
      <dgm:prSet presAssocID="{6F74611D-DF78-D649-AA39-8516169A2DCB}" presName="desTx" presStyleLbl="alignAccFollowNode1" presStyleIdx="0" presStyleCnt="6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5404AFD-04D7-F14E-B4AB-26BF50B469D6}" type="pres">
      <dgm:prSet presAssocID="{E722E80E-AF36-FF40-A274-46C37CB0FE8E}" presName="space" presStyleCnt="0"/>
      <dgm:spPr/>
    </dgm:pt>
    <dgm:pt modelId="{AEE77FCD-C5A1-5746-BBAC-8B45BB54FDD6}" type="pres">
      <dgm:prSet presAssocID="{61296A92-E836-3E4A-8049-FA32B0A732F4}" presName="composite" presStyleCnt="0"/>
      <dgm:spPr/>
    </dgm:pt>
    <dgm:pt modelId="{4B07C6D5-B768-4E40-B35C-DEB5B72A69EA}" type="pres">
      <dgm:prSet presAssocID="{61296A92-E836-3E4A-8049-FA32B0A732F4}" presName="parTx" presStyleLbl="alignNode1" presStyleIdx="1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5C5C0E14-9E80-144F-84F9-ED3FD21A58DE}" type="pres">
      <dgm:prSet presAssocID="{61296A92-E836-3E4A-8049-FA32B0A732F4}" presName="desTx" presStyleLbl="alignAccFollowNode1" presStyleIdx="1" presStyleCnt="6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C21CEC5B-261F-7347-87D7-E8E6CFA96934}" type="pres">
      <dgm:prSet presAssocID="{BABA6628-A03B-8248-84DD-B9A9263D4FAB}" presName="space" presStyleCnt="0"/>
      <dgm:spPr/>
    </dgm:pt>
    <dgm:pt modelId="{63ADD912-18F7-5247-B162-BA504E44A3FC}" type="pres">
      <dgm:prSet presAssocID="{B2FA1B5A-A15F-FF47-9AF6-DA51B5D8BC7A}" presName="composite" presStyleCnt="0"/>
      <dgm:spPr/>
    </dgm:pt>
    <dgm:pt modelId="{8BD632AC-714C-C84B-BA1A-92F1BB6A7D8E}" type="pres">
      <dgm:prSet presAssocID="{B2FA1B5A-A15F-FF47-9AF6-DA51B5D8BC7A}" presName="parTx" presStyleLbl="align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1F64431-D2BB-664C-80DD-40A464F3B669}" type="pres">
      <dgm:prSet presAssocID="{B2FA1B5A-A15F-FF47-9AF6-DA51B5D8BC7A}" presName="desTx" presStyleLbl="alignAccFollowNode1" presStyleIdx="2" presStyleCnt="6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BBF96E3-516D-D441-BB27-3A41B4438BC1}" type="pres">
      <dgm:prSet presAssocID="{2D302363-9DB8-8B4A-8442-F69AF13F94E8}" presName="space" presStyleCnt="0"/>
      <dgm:spPr/>
    </dgm:pt>
    <dgm:pt modelId="{BC6C2EA8-7C7E-8C4A-87EC-D89EDCF13DFE}" type="pres">
      <dgm:prSet presAssocID="{6488FD8F-3242-874D-8F7C-D5420DC2C6B7}" presName="composite" presStyleCnt="0"/>
      <dgm:spPr/>
    </dgm:pt>
    <dgm:pt modelId="{F69CA38E-E809-0B47-924E-F7B5F553C9F3}" type="pres">
      <dgm:prSet presAssocID="{6488FD8F-3242-874D-8F7C-D5420DC2C6B7}" presName="parTx" presStyleLbl="align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8E0167A4-2CAB-FD46-B050-EE7C082ABDEA}" type="pres">
      <dgm:prSet presAssocID="{6488FD8F-3242-874D-8F7C-D5420DC2C6B7}" presName="desTx" presStyleLbl="alignAccFollowNode1" presStyleIdx="3" presStyleCnt="6">
        <dgm:presLayoutVars>
          <dgm:bulletEnabled val="1"/>
        </dgm:presLayoutVars>
      </dgm:prSet>
      <dgm:spPr/>
    </dgm:pt>
    <dgm:pt modelId="{780CC9D3-4B44-194C-B939-0EAE73DC8714}" type="pres">
      <dgm:prSet presAssocID="{A2B0B0F4-627D-F747-B2DB-B926C3CD4707}" presName="space" presStyleCnt="0"/>
      <dgm:spPr/>
    </dgm:pt>
    <dgm:pt modelId="{36FCC4D3-6254-6A4B-A607-9B418F435AE3}" type="pres">
      <dgm:prSet presAssocID="{FB0E276D-A0F9-E348-A8A0-E2DF056E26B5}" presName="composite" presStyleCnt="0"/>
      <dgm:spPr/>
    </dgm:pt>
    <dgm:pt modelId="{20C5DEDF-71EA-C84B-ABE0-80F568833050}" type="pres">
      <dgm:prSet presAssocID="{FB0E276D-A0F9-E348-A8A0-E2DF056E26B5}" presName="parTx" presStyleLbl="align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15429072-4060-034F-AD28-69B7AC2291B5}" type="pres">
      <dgm:prSet presAssocID="{FB0E276D-A0F9-E348-A8A0-E2DF056E26B5}" presName="desTx" presStyleLbl="alignAccFollowNode1" presStyleIdx="4" presStyleCnt="6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996629FC-2F2C-6F4F-9C56-B853D62660DE}" type="pres">
      <dgm:prSet presAssocID="{4E2C8DB2-ED02-0648-8E7B-E7A186B18743}" presName="space" presStyleCnt="0"/>
      <dgm:spPr/>
    </dgm:pt>
    <dgm:pt modelId="{89984BE4-8D3A-8440-8B6D-366125B20543}" type="pres">
      <dgm:prSet presAssocID="{2175D4DE-789A-694D-9C6E-D1F17A79000A}" presName="composite" presStyleCnt="0"/>
      <dgm:spPr/>
    </dgm:pt>
    <dgm:pt modelId="{BD5A0D29-BD98-944C-B390-BA62EE6667C4}" type="pres">
      <dgm:prSet presAssocID="{2175D4DE-789A-694D-9C6E-D1F17A79000A}" presName="parTx" presStyleLbl="align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4738795-F798-A44B-A399-0BD5D81A7BE7}" type="pres">
      <dgm:prSet presAssocID="{2175D4DE-789A-694D-9C6E-D1F17A79000A}" presName="desTx" presStyleLbl="alignAccFollowNode1" presStyleIdx="5" presStyleCnt="6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A06CC886-CC2E-BC4D-9384-597D1C12AE51}" srcId="{6F74611D-DF78-D649-AA39-8516169A2DCB}" destId="{E4E41E50-47F6-BD47-A3EC-06DCEBA59AD5}" srcOrd="2" destOrd="0" parTransId="{5EC50B45-267E-9147-A892-DF0F7472D5E0}" sibTransId="{0CDA34A9-6D57-D04A-A88E-8DE7239B4BA5}"/>
    <dgm:cxn modelId="{C52FE44B-477A-914B-B38D-A6346021F2AA}" srcId="{F97F89BC-F7E7-8D47-9375-D2F4BC0C158D}" destId="{2175D4DE-789A-694D-9C6E-D1F17A79000A}" srcOrd="5" destOrd="0" parTransId="{F3B71E8A-9F71-E543-9206-CBF5016C35C5}" sibTransId="{1A820BDB-554F-DE4A-8DA1-132CDBC2B64A}"/>
    <dgm:cxn modelId="{4FE3C353-579D-0641-A6E6-4716D9205DB7}" type="presOf" srcId="{FB0E276D-A0F9-E348-A8A0-E2DF056E26B5}" destId="{20C5DEDF-71EA-C84B-ABE0-80F568833050}" srcOrd="0" destOrd="0" presId="urn:microsoft.com/office/officeart/2005/8/layout/hList1"/>
    <dgm:cxn modelId="{E52A6C82-FBB3-7D47-8491-AB5C65005142}" type="presOf" srcId="{39B008E4-65BB-D241-A68A-111D4E66F8C4}" destId="{44738795-F798-A44B-A399-0BD5D81A7BE7}" srcOrd="0" destOrd="0" presId="urn:microsoft.com/office/officeart/2005/8/layout/hList1"/>
    <dgm:cxn modelId="{716EFD6D-26EC-424F-8C9E-F3541F0BB6BA}" srcId="{F97F89BC-F7E7-8D47-9375-D2F4BC0C158D}" destId="{FB0E276D-A0F9-E348-A8A0-E2DF056E26B5}" srcOrd="4" destOrd="0" parTransId="{2C12ED88-43DC-6046-8F92-0338C5B42889}" sibTransId="{4E2C8DB2-ED02-0648-8E7B-E7A186B18743}"/>
    <dgm:cxn modelId="{76A74FA8-03BB-6246-B0ED-9BC67C0CC46D}" srcId="{F97F89BC-F7E7-8D47-9375-D2F4BC0C158D}" destId="{61296A92-E836-3E4A-8049-FA32B0A732F4}" srcOrd="1" destOrd="0" parTransId="{6896C2C4-9E0A-7B47-B084-3EF811005DDE}" sibTransId="{BABA6628-A03B-8248-84DD-B9A9263D4FAB}"/>
    <dgm:cxn modelId="{07DFEFED-30B2-DA44-B4B0-E742A48CD65F}" srcId="{F97F89BC-F7E7-8D47-9375-D2F4BC0C158D}" destId="{B2FA1B5A-A15F-FF47-9AF6-DA51B5D8BC7A}" srcOrd="2" destOrd="0" parTransId="{A50043C5-B8A1-784D-BB14-E878DA6B98E8}" sibTransId="{2D302363-9DB8-8B4A-8442-F69AF13F94E8}"/>
    <dgm:cxn modelId="{761F07DC-AD25-6C49-A3C8-EFAC70BB1E38}" type="presOf" srcId="{A33F830D-6C8E-BF4C-B258-3484244630E9}" destId="{A363E9D9-A931-E740-AE7A-1CA8F3AF6C6E}" srcOrd="0" destOrd="0" presId="urn:microsoft.com/office/officeart/2005/8/layout/hList1"/>
    <dgm:cxn modelId="{206E392F-6194-5A41-8AF4-B1331546DACF}" srcId="{6488FD8F-3242-874D-8F7C-D5420DC2C6B7}" destId="{A68CAB5F-5989-2A45-98D5-BD868C40914E}" srcOrd="0" destOrd="0" parTransId="{308E7291-5259-6F41-85DE-757D9C3D4DF3}" sibTransId="{557FD265-6D9E-9F4D-9739-CE6EA129ED78}"/>
    <dgm:cxn modelId="{A9EAE5FB-F934-124D-9945-A8C1420DDAEB}" srcId="{B2FA1B5A-A15F-FF47-9AF6-DA51B5D8BC7A}" destId="{657E25D6-6A6D-FF44-955E-613CBDC032D6}" srcOrd="0" destOrd="0" parTransId="{BC6C7E71-890B-954C-9F1F-897D01BCFDAF}" sibTransId="{11261153-79F2-3745-BCA8-E33739C3748E}"/>
    <dgm:cxn modelId="{1A6C3AA2-5475-B64A-80A3-694C7D65AE46}" srcId="{2175D4DE-789A-694D-9C6E-D1F17A79000A}" destId="{39B008E4-65BB-D241-A68A-111D4E66F8C4}" srcOrd="0" destOrd="0" parTransId="{316CC573-0705-5A4A-B98F-DA9DD42D858B}" sibTransId="{78D1F10E-35F9-ED43-B31C-35E6905C1DE0}"/>
    <dgm:cxn modelId="{E6E2FCE4-B3A7-8E47-89F0-0573276E914B}" type="presOf" srcId="{A68CAB5F-5989-2A45-98D5-BD868C40914E}" destId="{8E0167A4-2CAB-FD46-B050-EE7C082ABDEA}" srcOrd="0" destOrd="0" presId="urn:microsoft.com/office/officeart/2005/8/layout/hList1"/>
    <dgm:cxn modelId="{E4D057A1-4423-CA4F-B45F-A49CD8A22063}" type="presOf" srcId="{2418E407-2768-134F-828D-90232CB2508C}" destId="{A363E9D9-A931-E740-AE7A-1CA8F3AF6C6E}" srcOrd="0" destOrd="1" presId="urn:microsoft.com/office/officeart/2005/8/layout/hList1"/>
    <dgm:cxn modelId="{07C21575-164E-A644-BE79-526D23DC390C}" type="presOf" srcId="{F2C91569-9798-6843-BC04-112C5E07A0F2}" destId="{5C5C0E14-9E80-144F-84F9-ED3FD21A58DE}" srcOrd="0" destOrd="0" presId="urn:microsoft.com/office/officeart/2005/8/layout/hList1"/>
    <dgm:cxn modelId="{79BE2852-51CB-8247-86C7-F0C620B255AD}" type="presOf" srcId="{E4E41E50-47F6-BD47-A3EC-06DCEBA59AD5}" destId="{A363E9D9-A931-E740-AE7A-1CA8F3AF6C6E}" srcOrd="0" destOrd="2" presId="urn:microsoft.com/office/officeart/2005/8/layout/hList1"/>
    <dgm:cxn modelId="{8ED990EB-7CAF-2742-9DA2-282A66483CB9}" type="presOf" srcId="{2175D4DE-789A-694D-9C6E-D1F17A79000A}" destId="{BD5A0D29-BD98-944C-B390-BA62EE6667C4}" srcOrd="0" destOrd="0" presId="urn:microsoft.com/office/officeart/2005/8/layout/hList1"/>
    <dgm:cxn modelId="{936F2AB7-8268-F443-84B7-D764AB35D8E8}" srcId="{F97F89BC-F7E7-8D47-9375-D2F4BC0C158D}" destId="{6F74611D-DF78-D649-AA39-8516169A2DCB}" srcOrd="0" destOrd="0" parTransId="{D3C54C4C-DB43-354E-A5C3-94E33BAF7C10}" sibTransId="{E722E80E-AF36-FF40-A274-46C37CB0FE8E}"/>
    <dgm:cxn modelId="{87AC6708-CD2B-D249-B017-187815C8A6FE}" type="presOf" srcId="{B2FA1B5A-A15F-FF47-9AF6-DA51B5D8BC7A}" destId="{8BD632AC-714C-C84B-BA1A-92F1BB6A7D8E}" srcOrd="0" destOrd="0" presId="urn:microsoft.com/office/officeart/2005/8/layout/hList1"/>
    <dgm:cxn modelId="{C1EC70AB-E401-064A-9E54-26A61EF664C7}" type="presOf" srcId="{6F74611D-DF78-D649-AA39-8516169A2DCB}" destId="{82CF2939-CAB7-EE47-9B83-71C9B1739E4D}" srcOrd="0" destOrd="0" presId="urn:microsoft.com/office/officeart/2005/8/layout/hList1"/>
    <dgm:cxn modelId="{9209B2FD-4F0E-CD46-97E5-90153ABD9D92}" srcId="{6F74611D-DF78-D649-AA39-8516169A2DCB}" destId="{2418E407-2768-134F-828D-90232CB2508C}" srcOrd="1" destOrd="0" parTransId="{9A6BF7E4-6C63-1D4F-A3E8-D8B8910CC348}" sibTransId="{41CB42BD-317E-9946-8D4A-850E24DF4B9E}"/>
    <dgm:cxn modelId="{FD4DD25E-21DD-9A46-A3DB-1D9D642E6F52}" srcId="{6F74611D-DF78-D649-AA39-8516169A2DCB}" destId="{A33F830D-6C8E-BF4C-B258-3484244630E9}" srcOrd="0" destOrd="0" parTransId="{F5897BFA-58E3-374D-96E5-C6657DB260FF}" sibTransId="{F132BB41-6F3E-6946-82D0-07E458ECB756}"/>
    <dgm:cxn modelId="{3F99DC11-3C28-0A4D-8C4C-C5DDF930E05D}" srcId="{61296A92-E836-3E4A-8049-FA32B0A732F4}" destId="{F2C91569-9798-6843-BC04-112C5E07A0F2}" srcOrd="0" destOrd="0" parTransId="{55DA125E-9146-0246-A744-DFE9298A5551}" sibTransId="{9855338A-23FB-0F49-9127-6F8A16956BF9}"/>
    <dgm:cxn modelId="{C772D27A-C731-5E4E-9DB7-9E051D864388}" type="presOf" srcId="{61296A92-E836-3E4A-8049-FA32B0A732F4}" destId="{4B07C6D5-B768-4E40-B35C-DEB5B72A69EA}" srcOrd="0" destOrd="0" presId="urn:microsoft.com/office/officeart/2005/8/layout/hList1"/>
    <dgm:cxn modelId="{AEA5EDDC-7448-2A40-A36B-11AF053677DE}" type="presOf" srcId="{F97F89BC-F7E7-8D47-9375-D2F4BC0C158D}" destId="{47E2175F-430F-CF49-BB59-17EAFC62333A}" srcOrd="0" destOrd="0" presId="urn:microsoft.com/office/officeart/2005/8/layout/hList1"/>
    <dgm:cxn modelId="{210609C5-5290-5F4E-AACC-A02BA6C56374}" type="presOf" srcId="{657E25D6-6A6D-FF44-955E-613CBDC032D6}" destId="{E1F64431-D2BB-664C-80DD-40A464F3B669}" srcOrd="0" destOrd="0" presId="urn:microsoft.com/office/officeart/2005/8/layout/hList1"/>
    <dgm:cxn modelId="{06469AD2-DA34-F147-8B93-B0EC85D33A72}" srcId="{FB0E276D-A0F9-E348-A8A0-E2DF056E26B5}" destId="{F7036671-3214-8F47-8A79-D77DB18B8076}" srcOrd="0" destOrd="0" parTransId="{391F72A9-CC96-404D-AE38-6F060FC69FB5}" sibTransId="{4BADCE21-E2AC-DB4B-A0DE-F304219575F2}"/>
    <dgm:cxn modelId="{5DA6F0C6-1A44-1E42-93CA-B6CF7B21E7AC}" type="presOf" srcId="{6488FD8F-3242-874D-8F7C-D5420DC2C6B7}" destId="{F69CA38E-E809-0B47-924E-F7B5F553C9F3}" srcOrd="0" destOrd="0" presId="urn:microsoft.com/office/officeart/2005/8/layout/hList1"/>
    <dgm:cxn modelId="{08A8B5D5-6F2B-0D44-99F8-BC80C6043125}" type="presOf" srcId="{F7036671-3214-8F47-8A79-D77DB18B8076}" destId="{15429072-4060-034F-AD28-69B7AC2291B5}" srcOrd="0" destOrd="0" presId="urn:microsoft.com/office/officeart/2005/8/layout/hList1"/>
    <dgm:cxn modelId="{01294B16-CBE2-C045-8E4A-7B133A3F1E6D}" srcId="{F97F89BC-F7E7-8D47-9375-D2F4BC0C158D}" destId="{6488FD8F-3242-874D-8F7C-D5420DC2C6B7}" srcOrd="3" destOrd="0" parTransId="{66BE60E2-25A2-F043-B137-DD8CE18F2613}" sibTransId="{A2B0B0F4-627D-F747-B2DB-B926C3CD4707}"/>
    <dgm:cxn modelId="{9976F9E6-B18A-BA42-A58C-A386069BB07B}" type="presParOf" srcId="{47E2175F-430F-CF49-BB59-17EAFC62333A}" destId="{DD6B33F9-FAE6-F948-973E-FA253C6A7199}" srcOrd="0" destOrd="0" presId="urn:microsoft.com/office/officeart/2005/8/layout/hList1"/>
    <dgm:cxn modelId="{D19AC90B-762B-9744-AB2E-46E3ED01206D}" type="presParOf" srcId="{DD6B33F9-FAE6-F948-973E-FA253C6A7199}" destId="{82CF2939-CAB7-EE47-9B83-71C9B1739E4D}" srcOrd="0" destOrd="0" presId="urn:microsoft.com/office/officeart/2005/8/layout/hList1"/>
    <dgm:cxn modelId="{9B61CCB3-599B-994D-A23E-7F5B94597E7B}" type="presParOf" srcId="{DD6B33F9-FAE6-F948-973E-FA253C6A7199}" destId="{A363E9D9-A931-E740-AE7A-1CA8F3AF6C6E}" srcOrd="1" destOrd="0" presId="urn:microsoft.com/office/officeart/2005/8/layout/hList1"/>
    <dgm:cxn modelId="{C234BB03-B902-AD40-A26B-AC2B985ACEB0}" type="presParOf" srcId="{47E2175F-430F-CF49-BB59-17EAFC62333A}" destId="{E5404AFD-04D7-F14E-B4AB-26BF50B469D6}" srcOrd="1" destOrd="0" presId="urn:microsoft.com/office/officeart/2005/8/layout/hList1"/>
    <dgm:cxn modelId="{ED788841-9ADC-8242-9CEB-B9D3D3A8859A}" type="presParOf" srcId="{47E2175F-430F-CF49-BB59-17EAFC62333A}" destId="{AEE77FCD-C5A1-5746-BBAC-8B45BB54FDD6}" srcOrd="2" destOrd="0" presId="urn:microsoft.com/office/officeart/2005/8/layout/hList1"/>
    <dgm:cxn modelId="{259D5184-F374-7043-9F45-09BE911B5855}" type="presParOf" srcId="{AEE77FCD-C5A1-5746-BBAC-8B45BB54FDD6}" destId="{4B07C6D5-B768-4E40-B35C-DEB5B72A69EA}" srcOrd="0" destOrd="0" presId="urn:microsoft.com/office/officeart/2005/8/layout/hList1"/>
    <dgm:cxn modelId="{F8898075-CD8D-2740-9BFB-EF9531A09763}" type="presParOf" srcId="{AEE77FCD-C5A1-5746-BBAC-8B45BB54FDD6}" destId="{5C5C0E14-9E80-144F-84F9-ED3FD21A58DE}" srcOrd="1" destOrd="0" presId="urn:microsoft.com/office/officeart/2005/8/layout/hList1"/>
    <dgm:cxn modelId="{ECEDC8EC-09CC-104C-B346-F9B8641EE050}" type="presParOf" srcId="{47E2175F-430F-CF49-BB59-17EAFC62333A}" destId="{C21CEC5B-261F-7347-87D7-E8E6CFA96934}" srcOrd="3" destOrd="0" presId="urn:microsoft.com/office/officeart/2005/8/layout/hList1"/>
    <dgm:cxn modelId="{4E891726-D7CC-DC4F-A2EE-A49542FAC851}" type="presParOf" srcId="{47E2175F-430F-CF49-BB59-17EAFC62333A}" destId="{63ADD912-18F7-5247-B162-BA504E44A3FC}" srcOrd="4" destOrd="0" presId="urn:microsoft.com/office/officeart/2005/8/layout/hList1"/>
    <dgm:cxn modelId="{88F07530-A762-1140-9DDB-9D52CBF97F0A}" type="presParOf" srcId="{63ADD912-18F7-5247-B162-BA504E44A3FC}" destId="{8BD632AC-714C-C84B-BA1A-92F1BB6A7D8E}" srcOrd="0" destOrd="0" presId="urn:microsoft.com/office/officeart/2005/8/layout/hList1"/>
    <dgm:cxn modelId="{36A415CD-18F8-B245-AF1E-D7F152249B21}" type="presParOf" srcId="{63ADD912-18F7-5247-B162-BA504E44A3FC}" destId="{E1F64431-D2BB-664C-80DD-40A464F3B669}" srcOrd="1" destOrd="0" presId="urn:microsoft.com/office/officeart/2005/8/layout/hList1"/>
    <dgm:cxn modelId="{AF854091-1B0D-204A-8539-E6DBE855D030}" type="presParOf" srcId="{47E2175F-430F-CF49-BB59-17EAFC62333A}" destId="{BBBF96E3-516D-D441-BB27-3A41B4438BC1}" srcOrd="5" destOrd="0" presId="urn:microsoft.com/office/officeart/2005/8/layout/hList1"/>
    <dgm:cxn modelId="{552706C9-AE2B-C849-9EEA-FC03B6699404}" type="presParOf" srcId="{47E2175F-430F-CF49-BB59-17EAFC62333A}" destId="{BC6C2EA8-7C7E-8C4A-87EC-D89EDCF13DFE}" srcOrd="6" destOrd="0" presId="urn:microsoft.com/office/officeart/2005/8/layout/hList1"/>
    <dgm:cxn modelId="{D03AD436-601D-3042-9690-25802CB651B5}" type="presParOf" srcId="{BC6C2EA8-7C7E-8C4A-87EC-D89EDCF13DFE}" destId="{F69CA38E-E809-0B47-924E-F7B5F553C9F3}" srcOrd="0" destOrd="0" presId="urn:microsoft.com/office/officeart/2005/8/layout/hList1"/>
    <dgm:cxn modelId="{E741585A-F695-CC4F-9666-6AC15E6D2EA6}" type="presParOf" srcId="{BC6C2EA8-7C7E-8C4A-87EC-D89EDCF13DFE}" destId="{8E0167A4-2CAB-FD46-B050-EE7C082ABDEA}" srcOrd="1" destOrd="0" presId="urn:microsoft.com/office/officeart/2005/8/layout/hList1"/>
    <dgm:cxn modelId="{CC2BAC01-B60F-4146-BF0A-524A5DCC3421}" type="presParOf" srcId="{47E2175F-430F-CF49-BB59-17EAFC62333A}" destId="{780CC9D3-4B44-194C-B939-0EAE73DC8714}" srcOrd="7" destOrd="0" presId="urn:microsoft.com/office/officeart/2005/8/layout/hList1"/>
    <dgm:cxn modelId="{992D9687-C7F4-A543-886A-438B451BD3B5}" type="presParOf" srcId="{47E2175F-430F-CF49-BB59-17EAFC62333A}" destId="{36FCC4D3-6254-6A4B-A607-9B418F435AE3}" srcOrd="8" destOrd="0" presId="urn:microsoft.com/office/officeart/2005/8/layout/hList1"/>
    <dgm:cxn modelId="{1D54F650-C55A-D345-AC40-01747CA17AF7}" type="presParOf" srcId="{36FCC4D3-6254-6A4B-A607-9B418F435AE3}" destId="{20C5DEDF-71EA-C84B-ABE0-80F568833050}" srcOrd="0" destOrd="0" presId="urn:microsoft.com/office/officeart/2005/8/layout/hList1"/>
    <dgm:cxn modelId="{EF068757-435C-9A46-A55C-6522D95D93F2}" type="presParOf" srcId="{36FCC4D3-6254-6A4B-A607-9B418F435AE3}" destId="{15429072-4060-034F-AD28-69B7AC2291B5}" srcOrd="1" destOrd="0" presId="urn:microsoft.com/office/officeart/2005/8/layout/hList1"/>
    <dgm:cxn modelId="{42713D30-6D6C-394E-96AB-1D8F9936C17B}" type="presParOf" srcId="{47E2175F-430F-CF49-BB59-17EAFC62333A}" destId="{996629FC-2F2C-6F4F-9C56-B853D62660DE}" srcOrd="9" destOrd="0" presId="urn:microsoft.com/office/officeart/2005/8/layout/hList1"/>
    <dgm:cxn modelId="{934AB976-58F9-FC4F-AB1C-DE91F53E3E18}" type="presParOf" srcId="{47E2175F-430F-CF49-BB59-17EAFC62333A}" destId="{89984BE4-8D3A-8440-8B6D-366125B20543}" srcOrd="10" destOrd="0" presId="urn:microsoft.com/office/officeart/2005/8/layout/hList1"/>
    <dgm:cxn modelId="{D944EA37-C7D5-A643-BA49-39DAE88BE98A}" type="presParOf" srcId="{89984BE4-8D3A-8440-8B6D-366125B20543}" destId="{BD5A0D29-BD98-944C-B390-BA62EE6667C4}" srcOrd="0" destOrd="0" presId="urn:microsoft.com/office/officeart/2005/8/layout/hList1"/>
    <dgm:cxn modelId="{AB5330E8-3201-1A4A-8B8D-D4D5534C139B}" type="presParOf" srcId="{89984BE4-8D3A-8440-8B6D-366125B20543}" destId="{44738795-F798-A44B-A399-0BD5D81A7BE7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2CF2939-CAB7-EE47-9B83-71C9B1739E4D}">
      <dsp:nvSpPr>
        <dsp:cNvPr id="0" name=""/>
        <dsp:cNvSpPr/>
      </dsp:nvSpPr>
      <dsp:spPr>
        <a:xfrm>
          <a:off x="2952" y="26489"/>
          <a:ext cx="1568611" cy="489600"/>
        </a:xfrm>
        <a:prstGeom prst="rect">
          <a:avLst/>
        </a:prstGeom>
        <a:gradFill rotWithShape="0">
          <a:gsLst>
            <a:gs pos="0">
              <a:schemeClr val="accent2">
                <a:shade val="8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shade val="8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shade val="8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800" b="1" kern="1200" dirty="0" smtClean="0"/>
            <a:t>Factory</a:t>
          </a:r>
          <a:endParaRPr lang="zh-TW" altLang="en-US" sz="1800" b="1" kern="1200" dirty="0"/>
        </a:p>
      </dsp:txBody>
      <dsp:txXfrm>
        <a:off x="2952" y="26489"/>
        <a:ext cx="1568611" cy="489600"/>
      </dsp:txXfrm>
    </dsp:sp>
    <dsp:sp modelId="{A363E9D9-A931-E740-AE7A-1CA8F3AF6C6E}">
      <dsp:nvSpPr>
        <dsp:cNvPr id="0" name=""/>
        <dsp:cNvSpPr/>
      </dsp:nvSpPr>
      <dsp:spPr>
        <a:xfrm>
          <a:off x="3" y="513810"/>
          <a:ext cx="1568611" cy="1831937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TW" sz="1600" kern="1200" dirty="0" err="1" smtClean="0"/>
            <a:t>EventBus</a:t>
          </a:r>
          <a:endParaRPr lang="zh-TW" alt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Cache</a:t>
          </a:r>
          <a:endParaRPr lang="zh-TW" alt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Collect</a:t>
          </a:r>
          <a:endParaRPr lang="zh-TW" alt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Base</a:t>
          </a:r>
          <a:endParaRPr lang="zh-TW" alt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Primitive</a:t>
          </a:r>
          <a:endParaRPr lang="zh-TW" alt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IO</a:t>
          </a:r>
          <a:endParaRPr lang="zh-TW" altLang="en-US" sz="1600" kern="1200" dirty="0"/>
        </a:p>
      </dsp:txBody>
      <dsp:txXfrm>
        <a:off x="3" y="513810"/>
        <a:ext cx="1568611" cy="1831937"/>
      </dsp:txXfrm>
    </dsp:sp>
    <dsp:sp modelId="{4B07C6D5-B768-4E40-B35C-DEB5B72A69EA}">
      <dsp:nvSpPr>
        <dsp:cNvPr id="0" name=""/>
        <dsp:cNvSpPr/>
      </dsp:nvSpPr>
      <dsp:spPr>
        <a:xfrm>
          <a:off x="1791169" y="37629"/>
          <a:ext cx="1568611" cy="489600"/>
        </a:xfrm>
        <a:prstGeom prst="rect">
          <a:avLst/>
        </a:prstGeom>
        <a:gradFill rotWithShape="0">
          <a:gsLst>
            <a:gs pos="0">
              <a:schemeClr val="accent2">
                <a:shade val="80000"/>
                <a:hueOff val="80450"/>
                <a:satOff val="-4662"/>
                <a:lumOff val="606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shade val="80000"/>
                <a:hueOff val="80450"/>
                <a:satOff val="-4662"/>
                <a:lumOff val="606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shade val="80000"/>
                <a:hueOff val="80450"/>
                <a:satOff val="-4662"/>
                <a:lumOff val="606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shade val="80000"/>
              <a:hueOff val="80450"/>
              <a:satOff val="-4662"/>
              <a:lumOff val="6063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800" b="1" kern="1200" dirty="0" smtClean="0"/>
            <a:t>Builder</a:t>
          </a:r>
          <a:endParaRPr lang="zh-TW" altLang="en-US" sz="1800" b="1" kern="1200" dirty="0"/>
        </a:p>
      </dsp:txBody>
      <dsp:txXfrm>
        <a:off x="1791169" y="37629"/>
        <a:ext cx="1568611" cy="489600"/>
      </dsp:txXfrm>
    </dsp:sp>
    <dsp:sp modelId="{5C5C0E14-9E80-144F-84F9-ED3FD21A58DE}">
      <dsp:nvSpPr>
        <dsp:cNvPr id="0" name=""/>
        <dsp:cNvSpPr/>
      </dsp:nvSpPr>
      <dsp:spPr>
        <a:xfrm>
          <a:off x="1791169" y="527229"/>
          <a:ext cx="1568611" cy="1787378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err="1" smtClean="0"/>
            <a:t>EventBus</a:t>
          </a:r>
          <a:endParaRPr lang="zh-TW" alt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Collect</a:t>
          </a:r>
          <a:endParaRPr lang="zh-TW" alt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Graph</a:t>
          </a:r>
          <a:endParaRPr lang="zh-TW" alt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smtClean="0"/>
            <a:t>Escape</a:t>
          </a:r>
          <a:endParaRPr lang="zh-TW" altLang="en-US" sz="1600" kern="1200"/>
        </a:p>
      </dsp:txBody>
      <dsp:txXfrm>
        <a:off x="1791169" y="527229"/>
        <a:ext cx="1568611" cy="1787378"/>
      </dsp:txXfrm>
    </dsp:sp>
    <dsp:sp modelId="{8BD632AC-714C-C84B-BA1A-92F1BB6A7D8E}">
      <dsp:nvSpPr>
        <dsp:cNvPr id="0" name=""/>
        <dsp:cNvSpPr/>
      </dsp:nvSpPr>
      <dsp:spPr>
        <a:xfrm>
          <a:off x="3579385" y="37629"/>
          <a:ext cx="1568611" cy="489600"/>
        </a:xfrm>
        <a:prstGeom prst="rect">
          <a:avLst/>
        </a:prstGeom>
        <a:gradFill rotWithShape="0">
          <a:gsLst>
            <a:gs pos="0">
              <a:schemeClr val="accent2">
                <a:shade val="80000"/>
                <a:hueOff val="160899"/>
                <a:satOff val="-9323"/>
                <a:lumOff val="1212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shade val="80000"/>
                <a:hueOff val="160899"/>
                <a:satOff val="-9323"/>
                <a:lumOff val="1212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shade val="80000"/>
                <a:hueOff val="160899"/>
                <a:satOff val="-9323"/>
                <a:lumOff val="1212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shade val="80000"/>
              <a:hueOff val="160899"/>
              <a:satOff val="-9323"/>
              <a:lumOff val="12125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1800" b="1" kern="1200" dirty="0" smtClean="0"/>
            <a:t>Iterator</a:t>
          </a:r>
          <a:endParaRPr lang="zh-TW" altLang="en-US" sz="1800" b="1" kern="1200" dirty="0"/>
        </a:p>
      </dsp:txBody>
      <dsp:txXfrm>
        <a:off x="3579385" y="37629"/>
        <a:ext cx="1568611" cy="489600"/>
      </dsp:txXfrm>
    </dsp:sp>
    <dsp:sp modelId="{E1F64431-D2BB-664C-80DD-40A464F3B669}">
      <dsp:nvSpPr>
        <dsp:cNvPr id="0" name=""/>
        <dsp:cNvSpPr/>
      </dsp:nvSpPr>
      <dsp:spPr>
        <a:xfrm>
          <a:off x="3579385" y="527229"/>
          <a:ext cx="1568611" cy="1787378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err="1" smtClean="0"/>
            <a:t>EventBus</a:t>
          </a:r>
          <a:endParaRPr lang="zh-TW" alt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smtClean="0"/>
            <a:t>Cache</a:t>
          </a:r>
          <a:endParaRPr lang="zh-TW" altLang="en-US" sz="1600" kern="120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Collect</a:t>
          </a:r>
          <a:endParaRPr lang="zh-TW" alt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smtClean="0"/>
            <a:t>Graph</a:t>
          </a:r>
          <a:endParaRPr lang="zh-TW" altLang="en-US" sz="1600" kern="1200"/>
        </a:p>
      </dsp:txBody>
      <dsp:txXfrm>
        <a:off x="3579385" y="527229"/>
        <a:ext cx="1568611" cy="1787378"/>
      </dsp:txXfrm>
    </dsp:sp>
    <dsp:sp modelId="{F69CA38E-E809-0B47-924E-F7B5F553C9F3}">
      <dsp:nvSpPr>
        <dsp:cNvPr id="0" name=""/>
        <dsp:cNvSpPr/>
      </dsp:nvSpPr>
      <dsp:spPr>
        <a:xfrm>
          <a:off x="5367602" y="37629"/>
          <a:ext cx="1568611" cy="489600"/>
        </a:xfrm>
        <a:prstGeom prst="rect">
          <a:avLst/>
        </a:prstGeom>
        <a:gradFill rotWithShape="0">
          <a:gsLst>
            <a:gs pos="0">
              <a:schemeClr val="accent2">
                <a:shade val="80000"/>
                <a:hueOff val="241349"/>
                <a:satOff val="-13985"/>
                <a:lumOff val="1818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shade val="80000"/>
                <a:hueOff val="241349"/>
                <a:satOff val="-13985"/>
                <a:lumOff val="1818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shade val="80000"/>
                <a:hueOff val="241349"/>
                <a:satOff val="-13985"/>
                <a:lumOff val="1818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shade val="80000"/>
              <a:hueOff val="241349"/>
              <a:satOff val="-13985"/>
              <a:lumOff val="18188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/>
            <a:t>Singleton</a:t>
          </a:r>
          <a:endParaRPr lang="zh-TW" altLang="en-US" sz="1800" kern="1200" dirty="0"/>
        </a:p>
      </dsp:txBody>
      <dsp:txXfrm>
        <a:off x="5367602" y="37629"/>
        <a:ext cx="1568611" cy="489600"/>
      </dsp:txXfrm>
    </dsp:sp>
    <dsp:sp modelId="{8E0167A4-2CAB-FD46-B050-EE7C082ABDEA}">
      <dsp:nvSpPr>
        <dsp:cNvPr id="0" name=""/>
        <dsp:cNvSpPr/>
      </dsp:nvSpPr>
      <dsp:spPr>
        <a:xfrm>
          <a:off x="5367602" y="527229"/>
          <a:ext cx="1568611" cy="1787378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err="1" smtClean="0"/>
            <a:t>EventBus</a:t>
          </a:r>
          <a:endParaRPr lang="zh-TW" alt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Cache</a:t>
          </a:r>
          <a:endParaRPr lang="zh-TW" alt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Base</a:t>
          </a:r>
          <a:endParaRPr lang="zh-TW" alt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smtClean="0"/>
            <a:t>Primitive</a:t>
          </a:r>
          <a:endParaRPr lang="zh-TW" altLang="en-US" sz="1600" kern="1200"/>
        </a:p>
      </dsp:txBody>
      <dsp:txXfrm>
        <a:off x="5367602" y="527229"/>
        <a:ext cx="1568611" cy="1787378"/>
      </dsp:txXfrm>
    </dsp:sp>
    <dsp:sp modelId="{20C5DEDF-71EA-C84B-ABE0-80F568833050}">
      <dsp:nvSpPr>
        <dsp:cNvPr id="0" name=""/>
        <dsp:cNvSpPr/>
      </dsp:nvSpPr>
      <dsp:spPr>
        <a:xfrm>
          <a:off x="7155819" y="37629"/>
          <a:ext cx="1568611" cy="489600"/>
        </a:xfrm>
        <a:prstGeom prst="rect">
          <a:avLst/>
        </a:prstGeom>
        <a:gradFill rotWithShape="0">
          <a:gsLst>
            <a:gs pos="0">
              <a:schemeClr val="accent2">
                <a:shade val="80000"/>
                <a:hueOff val="321798"/>
                <a:satOff val="-18646"/>
                <a:lumOff val="2425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shade val="80000"/>
                <a:hueOff val="321798"/>
                <a:satOff val="-18646"/>
                <a:lumOff val="2425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shade val="80000"/>
                <a:hueOff val="321798"/>
                <a:satOff val="-18646"/>
                <a:lumOff val="2425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shade val="80000"/>
              <a:hueOff val="321798"/>
              <a:satOff val="-18646"/>
              <a:lumOff val="2425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/>
            <a:t>Decorator</a:t>
          </a:r>
          <a:endParaRPr lang="zh-TW" altLang="en-US" sz="1800" kern="1200" dirty="0"/>
        </a:p>
      </dsp:txBody>
      <dsp:txXfrm>
        <a:off x="7155819" y="37629"/>
        <a:ext cx="1568611" cy="489600"/>
      </dsp:txXfrm>
    </dsp:sp>
    <dsp:sp modelId="{15429072-4060-034F-AD28-69B7AC2291B5}">
      <dsp:nvSpPr>
        <dsp:cNvPr id="0" name=""/>
        <dsp:cNvSpPr/>
      </dsp:nvSpPr>
      <dsp:spPr>
        <a:xfrm>
          <a:off x="7155819" y="527229"/>
          <a:ext cx="1568611" cy="1787378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Cache</a:t>
          </a:r>
          <a:endParaRPr lang="zh-TW" alt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Collect</a:t>
          </a:r>
          <a:endParaRPr lang="zh-TW" alt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Graph</a:t>
          </a:r>
          <a:endParaRPr lang="zh-TW" altLang="en-US" sz="1600" kern="1200" dirty="0"/>
        </a:p>
      </dsp:txBody>
      <dsp:txXfrm>
        <a:off x="7155819" y="527229"/>
        <a:ext cx="1568611" cy="1787378"/>
      </dsp:txXfrm>
    </dsp:sp>
    <dsp:sp modelId="{BD5A0D29-BD98-944C-B390-BA62EE6667C4}">
      <dsp:nvSpPr>
        <dsp:cNvPr id="0" name=""/>
        <dsp:cNvSpPr/>
      </dsp:nvSpPr>
      <dsp:spPr>
        <a:xfrm>
          <a:off x="8944036" y="37629"/>
          <a:ext cx="1568611" cy="489600"/>
        </a:xfrm>
        <a:prstGeom prst="rect">
          <a:avLst/>
        </a:prstGeom>
        <a:gradFill rotWithShape="0">
          <a:gsLst>
            <a:gs pos="0">
              <a:schemeClr val="accent2">
                <a:shade val="80000"/>
                <a:hueOff val="402248"/>
                <a:satOff val="-23308"/>
                <a:lumOff val="3031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shade val="80000"/>
                <a:hueOff val="402248"/>
                <a:satOff val="-23308"/>
                <a:lumOff val="3031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shade val="80000"/>
                <a:hueOff val="402248"/>
                <a:satOff val="-23308"/>
                <a:lumOff val="3031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shade val="80000"/>
              <a:hueOff val="402248"/>
              <a:satOff val="-23308"/>
              <a:lumOff val="30313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/>
            <a:t>Observer</a:t>
          </a:r>
          <a:endParaRPr lang="zh-TW" altLang="en-US" sz="1800" kern="1200" dirty="0"/>
        </a:p>
      </dsp:txBody>
      <dsp:txXfrm>
        <a:off x="8944036" y="37629"/>
        <a:ext cx="1568611" cy="489600"/>
      </dsp:txXfrm>
    </dsp:sp>
    <dsp:sp modelId="{44738795-F798-A44B-A399-0BD5D81A7BE7}">
      <dsp:nvSpPr>
        <dsp:cNvPr id="0" name=""/>
        <dsp:cNvSpPr/>
      </dsp:nvSpPr>
      <dsp:spPr>
        <a:xfrm>
          <a:off x="8944036" y="527229"/>
          <a:ext cx="1568611" cy="1787378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err="1" smtClean="0"/>
            <a:t>EventBus</a:t>
          </a:r>
          <a:endParaRPr lang="zh-TW" alt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Cache</a:t>
          </a:r>
          <a:endParaRPr lang="zh-TW" alt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IO</a:t>
          </a:r>
          <a:endParaRPr lang="zh-TW" altLang="en-US" sz="1600" kern="1200" dirty="0"/>
        </a:p>
      </dsp:txBody>
      <dsp:txXfrm>
        <a:off x="8944036" y="527229"/>
        <a:ext cx="1568611" cy="178737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2CF2939-CAB7-EE47-9B83-71C9B1739E4D}">
      <dsp:nvSpPr>
        <dsp:cNvPr id="0" name=""/>
        <dsp:cNvSpPr/>
      </dsp:nvSpPr>
      <dsp:spPr>
        <a:xfrm>
          <a:off x="2952" y="21488"/>
          <a:ext cx="1568611" cy="576000"/>
        </a:xfrm>
        <a:prstGeom prst="rect">
          <a:avLst/>
        </a:prstGeom>
        <a:gradFill rotWithShape="0">
          <a:gsLst>
            <a:gs pos="0">
              <a:schemeClr val="accent1">
                <a:shade val="8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8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8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/>
            <a:t>Strategy</a:t>
          </a:r>
          <a:endParaRPr lang="zh-TW" altLang="en-US" sz="1800" kern="1200" dirty="0"/>
        </a:p>
      </dsp:txBody>
      <dsp:txXfrm>
        <a:off x="2952" y="21488"/>
        <a:ext cx="1568611" cy="576000"/>
      </dsp:txXfrm>
    </dsp:sp>
    <dsp:sp modelId="{A363E9D9-A931-E740-AE7A-1CA8F3AF6C6E}">
      <dsp:nvSpPr>
        <dsp:cNvPr id="0" name=""/>
        <dsp:cNvSpPr/>
      </dsp:nvSpPr>
      <dsp:spPr>
        <a:xfrm>
          <a:off x="2952" y="597488"/>
          <a:ext cx="1568611" cy="96074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err="1" smtClean="0"/>
            <a:t>EventBus</a:t>
          </a:r>
          <a:endParaRPr lang="zh-TW" alt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Cache</a:t>
          </a:r>
          <a:endParaRPr lang="zh-TW" alt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IO</a:t>
          </a:r>
          <a:endParaRPr lang="zh-TW" altLang="en-US" sz="1600" kern="1200" dirty="0"/>
        </a:p>
      </dsp:txBody>
      <dsp:txXfrm>
        <a:off x="2952" y="597488"/>
        <a:ext cx="1568611" cy="960749"/>
      </dsp:txXfrm>
    </dsp:sp>
    <dsp:sp modelId="{4B07C6D5-B768-4E40-B35C-DEB5B72A69EA}">
      <dsp:nvSpPr>
        <dsp:cNvPr id="0" name=""/>
        <dsp:cNvSpPr/>
      </dsp:nvSpPr>
      <dsp:spPr>
        <a:xfrm>
          <a:off x="1791169" y="21488"/>
          <a:ext cx="1568611" cy="576000"/>
        </a:xfrm>
        <a:prstGeom prst="rect">
          <a:avLst/>
        </a:prstGeom>
        <a:gradFill rotWithShape="0">
          <a:gsLst>
            <a:gs pos="0">
              <a:schemeClr val="accent1">
                <a:shade val="80000"/>
                <a:hueOff val="74597"/>
                <a:satOff val="-1770"/>
                <a:lumOff val="556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80000"/>
                <a:hueOff val="74597"/>
                <a:satOff val="-1770"/>
                <a:lumOff val="556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80000"/>
                <a:hueOff val="74597"/>
                <a:satOff val="-1770"/>
                <a:lumOff val="556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shade val="80000"/>
              <a:hueOff val="74597"/>
              <a:satOff val="-1770"/>
              <a:lumOff val="556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/>
            <a:t>Bridge</a:t>
          </a:r>
          <a:endParaRPr lang="zh-TW" altLang="en-US" sz="1800" kern="1200" dirty="0"/>
        </a:p>
      </dsp:txBody>
      <dsp:txXfrm>
        <a:off x="1791169" y="21488"/>
        <a:ext cx="1568611" cy="576000"/>
      </dsp:txXfrm>
    </dsp:sp>
    <dsp:sp modelId="{5C5C0E14-9E80-144F-84F9-ED3FD21A58DE}">
      <dsp:nvSpPr>
        <dsp:cNvPr id="0" name=""/>
        <dsp:cNvSpPr/>
      </dsp:nvSpPr>
      <dsp:spPr>
        <a:xfrm>
          <a:off x="1791169" y="597488"/>
          <a:ext cx="1568611" cy="96074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Reflection</a:t>
          </a:r>
          <a:endParaRPr lang="zh-TW" altLang="en-US" sz="1600" kern="1200" dirty="0"/>
        </a:p>
      </dsp:txBody>
      <dsp:txXfrm>
        <a:off x="1791169" y="597488"/>
        <a:ext cx="1568611" cy="960749"/>
      </dsp:txXfrm>
    </dsp:sp>
    <dsp:sp modelId="{8BD632AC-714C-C84B-BA1A-92F1BB6A7D8E}">
      <dsp:nvSpPr>
        <dsp:cNvPr id="0" name=""/>
        <dsp:cNvSpPr/>
      </dsp:nvSpPr>
      <dsp:spPr>
        <a:xfrm>
          <a:off x="3579385" y="21488"/>
          <a:ext cx="1568611" cy="576000"/>
        </a:xfrm>
        <a:prstGeom prst="rect">
          <a:avLst/>
        </a:prstGeom>
        <a:gradFill rotWithShape="0">
          <a:gsLst>
            <a:gs pos="0">
              <a:schemeClr val="accent1">
                <a:shade val="80000"/>
                <a:hueOff val="149194"/>
                <a:satOff val="-3541"/>
                <a:lumOff val="1112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80000"/>
                <a:hueOff val="149194"/>
                <a:satOff val="-3541"/>
                <a:lumOff val="1112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80000"/>
                <a:hueOff val="149194"/>
                <a:satOff val="-3541"/>
                <a:lumOff val="1112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shade val="80000"/>
              <a:hueOff val="149194"/>
              <a:satOff val="-3541"/>
              <a:lumOff val="1112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/>
            <a:t>Visitor</a:t>
          </a:r>
          <a:endParaRPr lang="zh-TW" altLang="en-US" sz="1800" kern="1200" dirty="0"/>
        </a:p>
      </dsp:txBody>
      <dsp:txXfrm>
        <a:off x="3579385" y="21488"/>
        <a:ext cx="1568611" cy="576000"/>
      </dsp:txXfrm>
    </dsp:sp>
    <dsp:sp modelId="{E1F64431-D2BB-664C-80DD-40A464F3B669}">
      <dsp:nvSpPr>
        <dsp:cNvPr id="0" name=""/>
        <dsp:cNvSpPr/>
      </dsp:nvSpPr>
      <dsp:spPr>
        <a:xfrm>
          <a:off x="3579385" y="597488"/>
          <a:ext cx="1568611" cy="96074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Reflection</a:t>
          </a:r>
          <a:endParaRPr lang="zh-TW" altLang="en-US" sz="1600" kern="1200" dirty="0"/>
        </a:p>
      </dsp:txBody>
      <dsp:txXfrm>
        <a:off x="3579385" y="597488"/>
        <a:ext cx="1568611" cy="960749"/>
      </dsp:txXfrm>
    </dsp:sp>
    <dsp:sp modelId="{F69CA38E-E809-0B47-924E-F7B5F553C9F3}">
      <dsp:nvSpPr>
        <dsp:cNvPr id="0" name=""/>
        <dsp:cNvSpPr/>
      </dsp:nvSpPr>
      <dsp:spPr>
        <a:xfrm>
          <a:off x="5367602" y="21488"/>
          <a:ext cx="1568611" cy="576000"/>
        </a:xfrm>
        <a:prstGeom prst="rect">
          <a:avLst/>
        </a:prstGeom>
        <a:gradFill rotWithShape="0">
          <a:gsLst>
            <a:gs pos="0">
              <a:schemeClr val="accent1">
                <a:shade val="80000"/>
                <a:hueOff val="223790"/>
                <a:satOff val="-5311"/>
                <a:lumOff val="1668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80000"/>
                <a:hueOff val="223790"/>
                <a:satOff val="-5311"/>
                <a:lumOff val="1668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80000"/>
                <a:hueOff val="223790"/>
                <a:satOff val="-5311"/>
                <a:lumOff val="1668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shade val="80000"/>
              <a:hueOff val="223790"/>
              <a:satOff val="-5311"/>
              <a:lumOff val="1668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/>
            <a:t>Adapter</a:t>
          </a:r>
          <a:endParaRPr lang="zh-TW" altLang="en-US" sz="1800" kern="1200" dirty="0"/>
        </a:p>
      </dsp:txBody>
      <dsp:txXfrm>
        <a:off x="5367602" y="21488"/>
        <a:ext cx="1568611" cy="576000"/>
      </dsp:txXfrm>
    </dsp:sp>
    <dsp:sp modelId="{8E0167A4-2CAB-FD46-B050-EE7C082ABDEA}">
      <dsp:nvSpPr>
        <dsp:cNvPr id="0" name=""/>
        <dsp:cNvSpPr/>
      </dsp:nvSpPr>
      <dsp:spPr>
        <a:xfrm>
          <a:off x="5367602" y="597488"/>
          <a:ext cx="1568611" cy="96074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Primitive</a:t>
          </a:r>
          <a:endParaRPr lang="zh-TW" altLang="en-US" sz="1600" kern="1200" dirty="0"/>
        </a:p>
      </dsp:txBody>
      <dsp:txXfrm>
        <a:off x="5367602" y="597488"/>
        <a:ext cx="1568611" cy="960749"/>
      </dsp:txXfrm>
    </dsp:sp>
    <dsp:sp modelId="{20C5DEDF-71EA-C84B-ABE0-80F568833050}">
      <dsp:nvSpPr>
        <dsp:cNvPr id="0" name=""/>
        <dsp:cNvSpPr/>
      </dsp:nvSpPr>
      <dsp:spPr>
        <a:xfrm>
          <a:off x="7155819" y="21488"/>
          <a:ext cx="1568611" cy="576000"/>
        </a:xfrm>
        <a:prstGeom prst="rect">
          <a:avLst/>
        </a:prstGeom>
        <a:gradFill rotWithShape="0">
          <a:gsLst>
            <a:gs pos="0">
              <a:schemeClr val="accent1">
                <a:shade val="80000"/>
                <a:hueOff val="298387"/>
                <a:satOff val="-7082"/>
                <a:lumOff val="2224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80000"/>
                <a:hueOff val="298387"/>
                <a:satOff val="-7082"/>
                <a:lumOff val="2224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80000"/>
                <a:hueOff val="298387"/>
                <a:satOff val="-7082"/>
                <a:lumOff val="2224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shade val="80000"/>
              <a:hueOff val="298387"/>
              <a:satOff val="-7082"/>
              <a:lumOff val="2224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/>
            <a:t>Null</a:t>
          </a:r>
          <a:endParaRPr lang="zh-TW" altLang="en-US" sz="1800" kern="1200" dirty="0"/>
        </a:p>
      </dsp:txBody>
      <dsp:txXfrm>
        <a:off x="7155819" y="21488"/>
        <a:ext cx="1568611" cy="576000"/>
      </dsp:txXfrm>
    </dsp:sp>
    <dsp:sp modelId="{15429072-4060-034F-AD28-69B7AC2291B5}">
      <dsp:nvSpPr>
        <dsp:cNvPr id="0" name=""/>
        <dsp:cNvSpPr/>
      </dsp:nvSpPr>
      <dsp:spPr>
        <a:xfrm>
          <a:off x="7155819" y="597488"/>
          <a:ext cx="1568611" cy="96074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smtClean="0"/>
            <a:t>Base</a:t>
          </a:r>
          <a:endParaRPr lang="zh-TW" altLang="en-US" sz="1600" kern="1200"/>
        </a:p>
      </dsp:txBody>
      <dsp:txXfrm>
        <a:off x="7155819" y="597488"/>
        <a:ext cx="1568611" cy="960749"/>
      </dsp:txXfrm>
    </dsp:sp>
    <dsp:sp modelId="{BD5A0D29-BD98-944C-B390-BA62EE6667C4}">
      <dsp:nvSpPr>
        <dsp:cNvPr id="0" name=""/>
        <dsp:cNvSpPr/>
      </dsp:nvSpPr>
      <dsp:spPr>
        <a:xfrm>
          <a:off x="8944036" y="21488"/>
          <a:ext cx="1568611" cy="576000"/>
        </a:xfrm>
        <a:prstGeom prst="rect">
          <a:avLst/>
        </a:prstGeom>
        <a:gradFill rotWithShape="0">
          <a:gsLst>
            <a:gs pos="0">
              <a:schemeClr val="accent1">
                <a:shade val="80000"/>
                <a:hueOff val="372984"/>
                <a:satOff val="-8852"/>
                <a:lumOff val="2780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80000"/>
                <a:hueOff val="372984"/>
                <a:satOff val="-8852"/>
                <a:lumOff val="2780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80000"/>
                <a:hueOff val="372984"/>
                <a:satOff val="-8852"/>
                <a:lumOff val="2780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shade val="80000"/>
              <a:hueOff val="372984"/>
              <a:satOff val="-8852"/>
              <a:lumOff val="2780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/>
            <a:t>State</a:t>
          </a:r>
          <a:endParaRPr lang="zh-TW" altLang="en-US" sz="1800" kern="1200" dirty="0"/>
        </a:p>
      </dsp:txBody>
      <dsp:txXfrm>
        <a:off x="8944036" y="21488"/>
        <a:ext cx="1568611" cy="576000"/>
      </dsp:txXfrm>
    </dsp:sp>
    <dsp:sp modelId="{44738795-F798-A44B-A399-0BD5D81A7BE7}">
      <dsp:nvSpPr>
        <dsp:cNvPr id="0" name=""/>
        <dsp:cNvSpPr/>
      </dsp:nvSpPr>
      <dsp:spPr>
        <a:xfrm>
          <a:off x="8944036" y="597488"/>
          <a:ext cx="1568611" cy="96074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smtClean="0"/>
            <a:t>Base</a:t>
          </a:r>
          <a:endParaRPr lang="zh-TW" altLang="en-US" sz="1600" kern="1200"/>
        </a:p>
      </dsp:txBody>
      <dsp:txXfrm>
        <a:off x="8944036" y="597488"/>
        <a:ext cx="1568611" cy="96074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F17790-5ABE-AB47-A674-8F29578D1D1C}" type="datetimeFigureOut">
              <a:rPr kumimoji="1" lang="zh-TW" altLang="en-US" smtClean="0"/>
              <a:t>2018/1/4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49AAB1-5EEC-0D42-925C-F57EFDFCE9D3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720714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7854C53-471A-EE49-83FA-1E350517B733}" type="slidenum">
              <a:rPr lang="en-US" altLang="en-US"/>
              <a:pPr/>
              <a:t>2</a:t>
            </a:fld>
            <a:endParaRPr lang="en-US" altLang="en-US"/>
          </a:p>
        </p:txBody>
      </p:sp>
      <p:sp>
        <p:nvSpPr>
          <p:cNvPr id="1740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692150" y="1143000"/>
            <a:ext cx="5457825" cy="30702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741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400550"/>
            <a:ext cx="5470525" cy="358457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462274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49AAB1-5EEC-0D42-925C-F57EFDFCE9D3}" type="slidenum">
              <a:rPr kumimoji="1" lang="zh-TW" altLang="en-US" smtClean="0"/>
              <a:t>13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96825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A183EC-62A5-4305-BDD0-DACB84ACE652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68031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49AAB1-5EEC-0D42-925C-F57EFDFCE9D3}" type="slidenum">
              <a:rPr kumimoji="1" lang="zh-TW" altLang="en-US" smtClean="0"/>
              <a:t>17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437859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http://loveshisong.cn/%E7%BC%96%E7%A8%8B%E6%8A%80%E6%9C%AF/2016-02-16-Type%E8%AF%A6%E8%A7%A3.html</a:t>
            </a:r>
          </a:p>
          <a:p>
            <a:endParaRPr lang="en-US" altLang="zh-TW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Type</a:t>
            </a:r>
            <a:r>
              <a:rPr lang="zh-TW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包含</a:t>
            </a:r>
            <a:r>
              <a:rPr lang="en-US" altLang="zh-TW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TypeVariable</a:t>
            </a:r>
            <a:r>
              <a:rPr lang="en-US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类型变量</a:t>
            </a:r>
            <a:r>
              <a:rPr lang="en-US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</a:t>
            </a:r>
            <a:r>
              <a:rPr lang="zh-TW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、</a:t>
            </a:r>
            <a:r>
              <a:rPr lang="en-US" altLang="zh-TW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ParameterizedType</a:t>
            </a:r>
            <a:r>
              <a:rPr lang="en-US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</a:t>
            </a:r>
            <a:r>
              <a:rPr lang="zh-TW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變數類型，就是泛型類</a:t>
            </a:r>
            <a:r>
              <a:rPr lang="en-US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</a:t>
            </a:r>
            <a:r>
              <a:rPr lang="zh-TW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、</a:t>
            </a:r>
            <a:endParaRPr lang="en-US" altLang="zh-TW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TW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GenericArrayType</a:t>
            </a:r>
            <a:r>
              <a:rPr lang="en-US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数组类型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:T[]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List&lt;string&gt;[]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，由</a:t>
            </a:r>
            <a:r>
              <a:rPr lang="en-US" altLang="zh-TW" dirty="0" err="1" smtClean="0"/>
              <a:t>ParameterizedType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或</a:t>
            </a:r>
            <a:r>
              <a:rPr lang="en-US" altLang="zh-TW" dirty="0" err="1" smtClean="0"/>
              <a:t>TypeVariable</a:t>
            </a:r>
            <a:r>
              <a:rPr lang="zh-TW" altLang="en-US" dirty="0" smtClean="0"/>
              <a:t>組成的</a:t>
            </a:r>
            <a:r>
              <a:rPr lang="en-US" altLang="zh-TW" dirty="0" smtClean="0"/>
              <a:t>array</a:t>
            </a:r>
            <a:r>
              <a:rPr lang="en-US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</a:t>
            </a:r>
            <a:r>
              <a:rPr lang="zh-TW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、</a:t>
            </a:r>
            <a:endParaRPr lang="en-US" altLang="zh-TW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TW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WildcardType</a:t>
            </a:r>
            <a:r>
              <a:rPr lang="en-US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</a:t>
            </a:r>
            <a:r>
              <a:rPr lang="zh-TW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通用泛型，</a:t>
            </a:r>
            <a:r>
              <a:rPr lang="en-US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?</a:t>
            </a:r>
            <a:r>
              <a:rPr lang="zh-TW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Extends </a:t>
            </a:r>
            <a:r>
              <a:rPr lang="en-US" altLang="zh-TW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</a:t>
            </a:r>
            <a:r>
              <a:rPr lang="en-US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</a:t>
            </a:r>
            <a:r>
              <a:rPr lang="zh-TW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、</a:t>
            </a:r>
            <a:r>
              <a:rPr lang="en-US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class()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B98910-B139-4108-B476-7CA32253D6B0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293871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Invoker:</a:t>
            </a:r>
            <a:r>
              <a:rPr lang="zh-TW" altLang="en-US" dirty="0" smtClean="0"/>
              <a:t> 實作</a:t>
            </a:r>
            <a:r>
              <a:rPr lang="en-US" altLang="zh-TW" dirty="0" smtClean="0"/>
              <a:t>get</a:t>
            </a:r>
            <a:r>
              <a:rPr lang="zh-TW" altLang="en-US" dirty="0" smtClean="0"/>
              <a:t>方法相關的變數如輸入、輸出</a:t>
            </a:r>
            <a:r>
              <a:rPr lang="en-US" altLang="zh-TW" dirty="0" smtClean="0"/>
              <a:t>…</a:t>
            </a:r>
          </a:p>
          <a:p>
            <a:r>
              <a:rPr lang="en-US" altLang="zh-TW" dirty="0" smtClean="0"/>
              <a:t>Main</a:t>
            </a:r>
            <a:r>
              <a:rPr lang="en-US" altLang="zh-TW" baseline="0" dirty="0" smtClean="0"/>
              <a:t> </a:t>
            </a:r>
            <a:r>
              <a:rPr lang="en-US" altLang="zh-TW" baseline="0" dirty="0" err="1" smtClean="0"/>
              <a:t>func</a:t>
            </a:r>
            <a:r>
              <a:rPr lang="en-US" altLang="zh-TW" baseline="0" dirty="0" smtClean="0"/>
              <a:t>: </a:t>
            </a:r>
            <a:r>
              <a:rPr lang="zh-TW" altLang="en-US" baseline="0" dirty="0" smtClean="0"/>
              <a:t>取型別、取父淚、取子類</a:t>
            </a:r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B98910-B139-4108-B476-7CA32253D6B0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074037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Invoker:</a:t>
            </a:r>
            <a:r>
              <a:rPr lang="zh-TW" altLang="en-US" dirty="0" smtClean="0"/>
              <a:t> 實作</a:t>
            </a:r>
            <a:r>
              <a:rPr lang="en-US" altLang="zh-TW" dirty="0" smtClean="0"/>
              <a:t>get</a:t>
            </a:r>
            <a:r>
              <a:rPr lang="zh-TW" altLang="en-US" dirty="0" smtClean="0"/>
              <a:t>方法相關的變數如輸入、輸出</a:t>
            </a:r>
            <a:r>
              <a:rPr lang="en-US" altLang="zh-TW" dirty="0" smtClean="0"/>
              <a:t>…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B98910-B139-4108-B476-7CA32253D6B0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476229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B98910-B139-4108-B476-7CA32253D6B0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648991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49AAB1-5EEC-0D42-925C-F57EFDFCE9D3}" type="slidenum">
              <a:rPr kumimoji="1" lang="zh-TW" altLang="en-US" smtClean="0"/>
              <a:t>26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7524522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49AAB1-5EEC-0D42-925C-F57EFDFCE9D3}" type="slidenum">
              <a:rPr kumimoji="1" lang="zh-TW" altLang="en-US" smtClean="0"/>
              <a:t>32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3615630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49AAB1-5EEC-0D42-925C-F57EFDFCE9D3}" type="slidenum">
              <a:rPr kumimoji="1" lang="zh-TW" altLang="en-US" smtClean="0"/>
              <a:t>33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74008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49AAB1-5EEC-0D42-925C-F57EFDFCE9D3}" type="slidenum">
              <a:rPr kumimoji="1" lang="zh-TW" altLang="en-US" smtClean="0"/>
              <a:t>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2659715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 err="1" smtClean="0"/>
              <a:t>NavigableSet</a:t>
            </a:r>
            <a:r>
              <a:rPr kumimoji="1" lang="en-US" altLang="zh-TW" dirty="0" smtClean="0"/>
              <a:t>: lower()</a:t>
            </a:r>
            <a:r>
              <a:rPr kumimoji="1" lang="en-US" altLang="zh-TW" baseline="0" dirty="0" smtClean="0"/>
              <a:t>, higher(), floor(), ceiling()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F4E26E-3346-452D-9329-B6A05DBED4B7}" type="slidenum">
              <a:rPr lang="zh-TW" altLang="en-US" smtClean="0"/>
              <a:t>35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5858038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49AAB1-5EEC-0D42-925C-F57EFDFCE9D3}" type="slidenum">
              <a:rPr kumimoji="1" lang="zh-TW" altLang="en-US" smtClean="0"/>
              <a:t>36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3773534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 smtClean="0"/>
              <a:t>Immutable Collection </a:t>
            </a:r>
            <a:r>
              <a:rPr kumimoji="1" lang="zh-TW" altLang="en-US" dirty="0" smtClean="0"/>
              <a:t>的 </a:t>
            </a:r>
            <a:r>
              <a:rPr kumimoji="1" lang="en-US" altLang="zh-TW" dirty="0" smtClean="0"/>
              <a:t>Builder </a:t>
            </a:r>
            <a:r>
              <a:rPr kumimoji="1" lang="zh-TW" altLang="en-US" dirty="0" smtClean="0"/>
              <a:t>定義好 </a:t>
            </a:r>
            <a:r>
              <a:rPr kumimoji="1" lang="en-US" altLang="zh-TW" dirty="0" smtClean="0"/>
              <a:t>Set </a:t>
            </a:r>
            <a:r>
              <a:rPr kumimoji="1" lang="zh-TW" altLang="en-US" dirty="0" smtClean="0"/>
              <a:t>的大小，這個</a:t>
            </a:r>
            <a:r>
              <a:rPr kumimoji="1" lang="en-US" altLang="zh-TW" dirty="0" smtClean="0"/>
              <a:t> Builder</a:t>
            </a:r>
            <a:r>
              <a:rPr kumimoji="1" lang="en-US" altLang="zh-TW" baseline="0" dirty="0" smtClean="0"/>
              <a:t> </a:t>
            </a:r>
            <a:r>
              <a:rPr kumimoji="1" lang="zh-TW" altLang="en-US" baseline="0" dirty="0" smtClean="0"/>
              <a:t>裡面的 </a:t>
            </a:r>
            <a:r>
              <a:rPr kumimoji="1" lang="en-US" altLang="zh-TW" baseline="0" dirty="0" err="1" smtClean="0"/>
              <a:t>addAll</a:t>
            </a:r>
            <a:r>
              <a:rPr kumimoji="1" lang="en-US" altLang="zh-TW" baseline="0" dirty="0" smtClean="0"/>
              <a:t> </a:t>
            </a:r>
            <a:r>
              <a:rPr kumimoji="1" lang="zh-TW" altLang="en-US" baseline="0" dirty="0" smtClean="0"/>
              <a:t>有呼叫 </a:t>
            </a:r>
            <a:r>
              <a:rPr kumimoji="1" lang="en-US" altLang="zh-TW" baseline="0" dirty="0" smtClean="0"/>
              <a:t>add </a:t>
            </a:r>
            <a:r>
              <a:rPr kumimoji="1" lang="zh-TW" altLang="en-US" baseline="0" dirty="0" smtClean="0"/>
              <a:t>，但是</a:t>
            </a:r>
            <a:r>
              <a:rPr kumimoji="1" lang="en-US" altLang="zh-TW" baseline="0" dirty="0" smtClean="0"/>
              <a:t> add </a:t>
            </a:r>
            <a:r>
              <a:rPr kumimoji="1" lang="zh-TW" altLang="en-US" baseline="0" dirty="0" smtClean="0"/>
              <a:t>在這層尚未實作，</a:t>
            </a:r>
          </a:p>
          <a:p>
            <a:r>
              <a:rPr kumimoji="1" lang="en-US" altLang="zh-TW" baseline="0" dirty="0" smtClean="0"/>
              <a:t>Builder </a:t>
            </a:r>
            <a:r>
              <a:rPr kumimoji="1" lang="zh-TW" altLang="en-US" baseline="0" dirty="0" smtClean="0"/>
              <a:t>的 </a:t>
            </a:r>
            <a:r>
              <a:rPr kumimoji="1" lang="en-US" altLang="zh-TW" baseline="0" dirty="0" err="1" smtClean="0"/>
              <a:t>expandedCapacity</a:t>
            </a:r>
            <a:r>
              <a:rPr kumimoji="1" lang="zh-TW" altLang="en-US" baseline="0" dirty="0" smtClean="0"/>
              <a:t> 只是將改變後變數的大小回傳</a:t>
            </a:r>
          </a:p>
          <a:p>
            <a:endParaRPr kumimoji="1" lang="zh-TW" altLang="en-US" baseline="0" dirty="0" smtClean="0"/>
          </a:p>
          <a:p>
            <a:r>
              <a:rPr kumimoji="1" lang="zh-TW" altLang="en-US" dirty="0" smtClean="0"/>
              <a:t>在 </a:t>
            </a:r>
            <a:r>
              <a:rPr kumimoji="1" lang="en-US" altLang="zh-TW" dirty="0" smtClean="0"/>
              <a:t>Immutable Collection </a:t>
            </a:r>
            <a:r>
              <a:rPr kumimoji="1" lang="zh-TW" altLang="en-US" dirty="0" smtClean="0"/>
              <a:t>的 </a:t>
            </a:r>
            <a:r>
              <a:rPr kumimoji="1" lang="en-US" altLang="zh-TW" dirty="0" err="1" smtClean="0"/>
              <a:t>ArrayBasedBuilder</a:t>
            </a:r>
            <a:r>
              <a:rPr kumimoji="1" lang="en-US" altLang="zh-TW" dirty="0" smtClean="0"/>
              <a:t> </a:t>
            </a:r>
            <a:r>
              <a:rPr kumimoji="1" lang="zh-TW" altLang="en-US" dirty="0" smtClean="0"/>
              <a:t>繼承 </a:t>
            </a:r>
            <a:r>
              <a:rPr kumimoji="1" lang="en-US" altLang="zh-TW" dirty="0" smtClean="0"/>
              <a:t>Builder</a:t>
            </a:r>
            <a:r>
              <a:rPr kumimoji="1" lang="zh-TW" altLang="en-US" dirty="0" smtClean="0"/>
              <a:t>，在</a:t>
            </a:r>
            <a:r>
              <a:rPr kumimoji="1" lang="zh-TW" altLang="en-US" baseline="0" dirty="0" smtClean="0"/>
              <a:t> </a:t>
            </a:r>
            <a:r>
              <a:rPr kumimoji="1" lang="en-US" altLang="zh-TW" baseline="0" dirty="0" smtClean="0"/>
              <a:t>Array based builder </a:t>
            </a:r>
            <a:r>
              <a:rPr kumimoji="1" lang="zh-TW" altLang="en-US" baseline="0" dirty="0" smtClean="0"/>
              <a:t>裡面有一個 </a:t>
            </a:r>
            <a:r>
              <a:rPr kumimoji="1" lang="en-US" altLang="zh-TW" baseline="0" dirty="0" smtClean="0"/>
              <a:t>function </a:t>
            </a:r>
            <a:r>
              <a:rPr kumimoji="1" lang="zh-TW" altLang="en-US" baseline="0" dirty="0" smtClean="0"/>
              <a:t>是 </a:t>
            </a:r>
            <a:r>
              <a:rPr kumimoji="1" lang="en-US" altLang="zh-TW" baseline="0" dirty="0" err="1" smtClean="0"/>
              <a:t>getReadyToExpandTo</a:t>
            </a:r>
            <a:r>
              <a:rPr kumimoji="1" lang="zh-TW" altLang="en-US" baseline="0" dirty="0" smtClean="0"/>
              <a:t>，</a:t>
            </a:r>
          </a:p>
          <a:p>
            <a:r>
              <a:rPr kumimoji="1" lang="zh-TW" altLang="en-US" baseline="0" dirty="0" smtClean="0"/>
              <a:t>是用來增加</a:t>
            </a:r>
            <a:r>
              <a:rPr kumimoji="1" lang="en-US" altLang="zh-TW" baseline="0" dirty="0" smtClean="0"/>
              <a:t> builder </a:t>
            </a:r>
            <a:r>
              <a:rPr kumimoji="1" lang="zh-TW" altLang="en-US" baseline="0" dirty="0" smtClean="0"/>
              <a:t>的</a:t>
            </a:r>
            <a:r>
              <a:rPr kumimoji="1" lang="en-US" altLang="zh-TW" baseline="0" dirty="0" smtClean="0"/>
              <a:t> capacity </a:t>
            </a:r>
            <a:r>
              <a:rPr kumimoji="1" lang="zh-TW" altLang="en-US" baseline="0" dirty="0" smtClean="0"/>
              <a:t>，會用到 </a:t>
            </a:r>
            <a:r>
              <a:rPr kumimoji="1" lang="en-US" altLang="zh-TW" baseline="0" dirty="0" err="1" smtClean="0"/>
              <a:t>java.utl.Arrays</a:t>
            </a:r>
            <a:r>
              <a:rPr kumimoji="1" lang="en-US" altLang="zh-TW" baseline="0" dirty="0" smtClean="0"/>
              <a:t> </a:t>
            </a:r>
            <a:r>
              <a:rPr kumimoji="1" lang="zh-TW" altLang="en-US" baseline="0" dirty="0" smtClean="0"/>
              <a:t>的 </a:t>
            </a:r>
            <a:r>
              <a:rPr kumimoji="1" lang="en-US" altLang="zh-TW" baseline="0" dirty="0" err="1" smtClean="0"/>
              <a:t>copyOf</a:t>
            </a:r>
            <a:r>
              <a:rPr kumimoji="1" lang="zh-TW" altLang="en-US" baseline="0" dirty="0" smtClean="0"/>
              <a:t>，在</a:t>
            </a:r>
            <a:r>
              <a:rPr kumimoji="1" lang="en-US" altLang="zh-TW" baseline="0" dirty="0" smtClean="0"/>
              <a:t>Array based builder </a:t>
            </a:r>
            <a:r>
              <a:rPr kumimoji="1" lang="zh-TW" altLang="en-US" baseline="0" dirty="0" smtClean="0"/>
              <a:t>裡面實作 </a:t>
            </a:r>
            <a:r>
              <a:rPr kumimoji="1" lang="en-US" altLang="zh-TW" baseline="0" dirty="0" smtClean="0"/>
              <a:t>add</a:t>
            </a:r>
            <a:r>
              <a:rPr kumimoji="1" lang="zh-TW" altLang="en-US" baseline="0" dirty="0" smtClean="0"/>
              <a:t> 的功能，並且 </a:t>
            </a:r>
            <a:r>
              <a:rPr kumimoji="1" lang="en-US" altLang="zh-TW" baseline="0" dirty="0" smtClean="0"/>
              <a:t>override builder </a:t>
            </a:r>
            <a:r>
              <a:rPr kumimoji="1" lang="zh-TW" altLang="en-US" baseline="0" dirty="0" smtClean="0"/>
              <a:t>的 </a:t>
            </a:r>
            <a:r>
              <a:rPr kumimoji="1" lang="en-US" altLang="zh-TW" baseline="0" dirty="0" err="1" smtClean="0"/>
              <a:t>addAll</a:t>
            </a:r>
            <a:endParaRPr kumimoji="1" lang="zh-TW" altLang="en-US" baseline="0" dirty="0" smtClean="0"/>
          </a:p>
          <a:p>
            <a:endParaRPr kumimoji="1" lang="zh-TW" altLang="en-US" baseline="0" dirty="0" smtClean="0"/>
          </a:p>
          <a:p>
            <a:r>
              <a:rPr kumimoji="1" lang="zh-TW" altLang="en-US" baseline="0" dirty="0" smtClean="0"/>
              <a:t>在 </a:t>
            </a:r>
            <a:r>
              <a:rPr kumimoji="1" lang="en-US" altLang="zh-TW" baseline="0" dirty="0" smtClean="0"/>
              <a:t>Immutable Set </a:t>
            </a:r>
            <a:r>
              <a:rPr kumimoji="1" lang="zh-TW" altLang="en-US" baseline="0" dirty="0" smtClean="0"/>
              <a:t>裡面的 </a:t>
            </a:r>
            <a:r>
              <a:rPr kumimoji="1" lang="en-US" altLang="zh-TW" baseline="0" dirty="0" smtClean="0"/>
              <a:t>Builder </a:t>
            </a:r>
            <a:r>
              <a:rPr kumimoji="1" lang="zh-TW" altLang="en-US" baseline="0" dirty="0" smtClean="0"/>
              <a:t>繼承了 </a:t>
            </a:r>
            <a:r>
              <a:rPr kumimoji="1" lang="en-US" altLang="zh-TW" baseline="0" dirty="0" smtClean="0"/>
              <a:t>Immutable Collection </a:t>
            </a:r>
            <a:r>
              <a:rPr kumimoji="1" lang="zh-TW" altLang="en-US" baseline="0" dirty="0" smtClean="0"/>
              <a:t>的 </a:t>
            </a:r>
            <a:r>
              <a:rPr kumimoji="1" lang="en-US" altLang="zh-TW" baseline="0" dirty="0" smtClean="0"/>
              <a:t>Array based builder </a:t>
            </a:r>
            <a:r>
              <a:rPr kumimoji="1" lang="zh-TW" altLang="en-US" baseline="0" dirty="0" smtClean="0"/>
              <a:t>，這個 </a:t>
            </a:r>
            <a:r>
              <a:rPr kumimoji="1" lang="en-US" altLang="zh-TW" baseline="0" dirty="0" smtClean="0"/>
              <a:t>builder </a:t>
            </a:r>
            <a:r>
              <a:rPr kumimoji="1" lang="zh-TW" altLang="en-US" baseline="0" dirty="0" smtClean="0"/>
              <a:t>裡面有一個 </a:t>
            </a:r>
            <a:r>
              <a:rPr kumimoji="1" lang="en-US" altLang="zh-TW" baseline="0" dirty="0" smtClean="0"/>
              <a:t>function combine</a:t>
            </a:r>
            <a:r>
              <a:rPr kumimoji="1" lang="zh-TW" altLang="en-US" baseline="0" dirty="0" smtClean="0"/>
              <a:t> ，可以將其它的 </a:t>
            </a:r>
            <a:r>
              <a:rPr kumimoji="1" lang="en-US" altLang="zh-TW" baseline="0" dirty="0" smtClean="0"/>
              <a:t>builder</a:t>
            </a:r>
            <a:endParaRPr kumimoji="1" lang="zh-TW" altLang="en-US" baseline="0" dirty="0" smtClean="0"/>
          </a:p>
          <a:p>
            <a:r>
              <a:rPr kumimoji="1" lang="zh-TW" altLang="en-US" baseline="0" dirty="0" smtClean="0"/>
              <a:t>與現在要 </a:t>
            </a:r>
            <a:r>
              <a:rPr kumimoji="1" lang="en-US" altLang="zh-TW" baseline="0" dirty="0" smtClean="0"/>
              <a:t>new </a:t>
            </a:r>
            <a:r>
              <a:rPr kumimoji="1" lang="zh-TW" altLang="en-US" baseline="0" dirty="0" smtClean="0"/>
              <a:t>的 </a:t>
            </a:r>
            <a:r>
              <a:rPr kumimoji="1" lang="en-US" altLang="zh-TW" baseline="0" dirty="0" smtClean="0"/>
              <a:t>builder </a:t>
            </a:r>
            <a:r>
              <a:rPr kumimoji="1" lang="zh-TW" altLang="en-US" baseline="0" dirty="0" smtClean="0"/>
              <a:t>結合，其實就是把一個 </a:t>
            </a:r>
            <a:r>
              <a:rPr kumimoji="1" lang="en-US" altLang="zh-TW" baseline="0" dirty="0" smtClean="0"/>
              <a:t>builder </a:t>
            </a:r>
            <a:r>
              <a:rPr kumimoji="1" lang="zh-TW" altLang="en-US" baseline="0" dirty="0" smtClean="0"/>
              <a:t>的 </a:t>
            </a:r>
            <a:r>
              <a:rPr kumimoji="1" lang="en-US" altLang="zh-TW" baseline="0" dirty="0" smtClean="0"/>
              <a:t>contents </a:t>
            </a:r>
            <a:r>
              <a:rPr kumimoji="1" lang="zh-TW" altLang="en-US" baseline="0" dirty="0" smtClean="0"/>
              <a:t>加進來。藉由 </a:t>
            </a:r>
            <a:r>
              <a:rPr kumimoji="1" lang="en-US" altLang="zh-TW" baseline="0" dirty="0" smtClean="0"/>
              <a:t>build function</a:t>
            </a:r>
            <a:r>
              <a:rPr kumimoji="1" lang="zh-TW" altLang="en-US" baseline="0" dirty="0" smtClean="0"/>
              <a:t>，</a:t>
            </a:r>
            <a:r>
              <a:rPr kumimoji="1" lang="en-US" altLang="zh-TW" baseline="0" dirty="0" smtClean="0"/>
              <a:t>builder </a:t>
            </a:r>
            <a:r>
              <a:rPr kumimoji="1" lang="zh-TW" altLang="en-US" baseline="0" dirty="0" smtClean="0"/>
              <a:t>會新增一個 </a:t>
            </a:r>
            <a:r>
              <a:rPr kumimoji="1" lang="en-US" altLang="zh-TW" baseline="0" dirty="0" smtClean="0"/>
              <a:t>Regular Immutable Set </a:t>
            </a:r>
            <a:r>
              <a:rPr kumimoji="1" lang="zh-TW" altLang="en-US" baseline="0" dirty="0" smtClean="0"/>
              <a:t>並且以 </a:t>
            </a:r>
            <a:r>
              <a:rPr kumimoji="1" lang="en-US" altLang="zh-TW" baseline="0" dirty="0" smtClean="0"/>
              <a:t>Immutable set</a:t>
            </a:r>
            <a:endParaRPr kumimoji="1" lang="zh-TW" altLang="en-US" baseline="0" dirty="0" smtClean="0"/>
          </a:p>
          <a:p>
            <a:r>
              <a:rPr kumimoji="1" lang="zh-TW" altLang="en-US" baseline="0" dirty="0" smtClean="0"/>
              <a:t>的型態回傳</a:t>
            </a:r>
            <a:endParaRPr kumimoji="1" lang="en-US" altLang="zh-TW" baseline="0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F4E26E-3346-452D-9329-B6A05DBED4B7}" type="slidenum">
              <a:rPr lang="zh-TW" altLang="en-US" smtClean="0"/>
              <a:t>37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3297122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 smtClean="0"/>
              <a:t>private T </a:t>
            </a:r>
            <a:r>
              <a:rPr kumimoji="1" lang="en-US" altLang="zh-TW" dirty="0" err="1" smtClean="0"/>
              <a:t>nextOrNull</a:t>
            </a:r>
            <a:r>
              <a:rPr kumimoji="1" lang="en-US" altLang="zh-TW" dirty="0" smtClean="0"/>
              <a:t>;  </a:t>
            </a:r>
          </a:p>
          <a:p>
            <a:endParaRPr kumimoji="1" lang="en-US" altLang="zh-TW" dirty="0" smtClean="0"/>
          </a:p>
          <a:p>
            <a:r>
              <a:rPr kumimoji="1" lang="en-US" altLang="zh-TW" dirty="0" smtClean="0"/>
              <a:t>/**</a:t>
            </a:r>
            <a:r>
              <a:rPr kumimoji="1" lang="en-US" altLang="zh-TW" baseline="0" dirty="0" smtClean="0"/>
              <a:t> </a:t>
            </a:r>
            <a:r>
              <a:rPr kumimoji="1" lang="en-US" altLang="zh-TW" dirty="0" smtClean="0"/>
              <a:t>Creates a new iterator with the given first element, or, if </a:t>
            </a:r>
            <a:r>
              <a:rPr kumimoji="1" lang="en-US" altLang="zh-TW" dirty="0" err="1" smtClean="0"/>
              <a:t>firstOrNull</a:t>
            </a:r>
            <a:r>
              <a:rPr kumimoji="1" lang="en-US" altLang="zh-TW" baseline="0" dirty="0" smtClean="0"/>
              <a:t> </a:t>
            </a:r>
            <a:r>
              <a:rPr kumimoji="1" lang="en-US" altLang="zh-TW" dirty="0" smtClean="0"/>
              <a:t>is null, creates a new empty iterator.   </a:t>
            </a:r>
          </a:p>
          <a:p>
            <a:endParaRPr kumimoji="1" lang="en-US" altLang="zh-TW" dirty="0" smtClean="0"/>
          </a:p>
          <a:p>
            <a:r>
              <a:rPr kumimoji="1" lang="en-US" altLang="zh-TW" dirty="0" smtClean="0"/>
              <a:t>protected </a:t>
            </a:r>
            <a:r>
              <a:rPr kumimoji="1" lang="en-US" altLang="zh-TW" dirty="0" err="1" smtClean="0"/>
              <a:t>AbstractSequentialIterator</a:t>
            </a:r>
            <a:r>
              <a:rPr kumimoji="1" lang="en-US" altLang="zh-TW" dirty="0" smtClean="0"/>
              <a:t> (@</a:t>
            </a:r>
            <a:r>
              <a:rPr kumimoji="1" lang="en-US" altLang="zh-TW" dirty="0" err="1" smtClean="0"/>
              <a:t>Nullable</a:t>
            </a:r>
            <a:r>
              <a:rPr kumimoji="1" lang="en-US" altLang="zh-TW" dirty="0" smtClean="0"/>
              <a:t> T </a:t>
            </a:r>
            <a:r>
              <a:rPr kumimoji="1" lang="en-US" altLang="zh-TW" dirty="0" err="1" smtClean="0"/>
              <a:t>firstOrNull</a:t>
            </a:r>
            <a:r>
              <a:rPr kumimoji="1" lang="en-US" altLang="zh-TW" dirty="0" smtClean="0"/>
              <a:t>) </a:t>
            </a:r>
          </a:p>
          <a:p>
            <a:r>
              <a:rPr kumimoji="1" lang="en-US" altLang="zh-TW" dirty="0" smtClean="0"/>
              <a:t>{    </a:t>
            </a:r>
          </a:p>
          <a:p>
            <a:r>
              <a:rPr kumimoji="1" lang="en-US" altLang="zh-TW" dirty="0" smtClean="0"/>
              <a:t>	</a:t>
            </a:r>
            <a:r>
              <a:rPr kumimoji="1" lang="en-US" altLang="zh-TW" dirty="0" err="1" smtClean="0"/>
              <a:t>this.nextOrNull</a:t>
            </a:r>
            <a:r>
              <a:rPr kumimoji="1" lang="en-US" altLang="zh-TW" dirty="0" smtClean="0"/>
              <a:t> = </a:t>
            </a:r>
            <a:r>
              <a:rPr kumimoji="1" lang="en-US" altLang="zh-TW" dirty="0" err="1" smtClean="0"/>
              <a:t>firstOrNull</a:t>
            </a:r>
            <a:r>
              <a:rPr kumimoji="1" lang="en-US" altLang="zh-TW" dirty="0" smtClean="0"/>
              <a:t>; </a:t>
            </a:r>
          </a:p>
          <a:p>
            <a:r>
              <a:rPr kumimoji="1" lang="en-US" altLang="zh-TW" dirty="0" smtClean="0"/>
              <a:t>}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F4E26E-3346-452D-9329-B6A05DBED4B7}" type="slidenum">
              <a:rPr lang="zh-TW" altLang="en-US" smtClean="0"/>
              <a:t>38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6780335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49AAB1-5EEC-0D42-925C-F57EFDFCE9D3}" type="slidenum">
              <a:rPr kumimoji="1" lang="zh-TW" altLang="en-US" smtClean="0"/>
              <a:t>39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3385141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49AAB1-5EEC-0D42-925C-F57EFDFCE9D3}" type="slidenum">
              <a:rPr kumimoji="1" lang="zh-TW" altLang="en-US" smtClean="0"/>
              <a:t>41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4699408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49AAB1-5EEC-0D42-925C-F57EFDFCE9D3}" type="slidenum">
              <a:rPr kumimoji="1" lang="zh-TW" altLang="en-US" smtClean="0"/>
              <a:t>44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90706476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49AAB1-5EEC-0D42-925C-F57EFDFCE9D3}" type="slidenum">
              <a:rPr kumimoji="1" lang="zh-TW" altLang="en-US" smtClean="0"/>
              <a:t>45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859238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簡單來說就是 </a:t>
            </a:r>
            <a:r>
              <a:rPr lang="en-US" altLang="zh-TW" dirty="0" smtClean="0"/>
              <a:t>key</a:t>
            </a:r>
            <a:r>
              <a:rPr lang="zh-TW" altLang="en-US" dirty="0" smtClean="0"/>
              <a:t> 跟 </a:t>
            </a:r>
            <a:r>
              <a:rPr lang="en-US" altLang="zh-TW" dirty="0" smtClean="0"/>
              <a:t>value</a:t>
            </a:r>
            <a:r>
              <a:rPr lang="zh-TW" altLang="en-US" dirty="0" smtClean="0"/>
              <a:t> 都是 </a:t>
            </a:r>
            <a:r>
              <a:rPr lang="en-US" altLang="zh-TW" dirty="0" smtClean="0"/>
              <a:t>unique</a:t>
            </a:r>
            <a:r>
              <a:rPr lang="zh-TW" altLang="en-US" dirty="0" smtClean="0"/>
              <a:t> 的</a:t>
            </a:r>
            <a:endParaRPr lang="en-US" altLang="zh-TW" dirty="0" smtClean="0"/>
          </a:p>
          <a:p>
            <a:r>
              <a:rPr lang="zh-TW" altLang="en-US" dirty="0" smtClean="0"/>
              <a:t>所以可以用 </a:t>
            </a:r>
            <a:r>
              <a:rPr lang="en-US" altLang="zh-TW" dirty="0" smtClean="0"/>
              <a:t>key</a:t>
            </a:r>
            <a:r>
              <a:rPr lang="zh-TW" altLang="en-US" dirty="0" smtClean="0"/>
              <a:t> 查 </a:t>
            </a:r>
            <a:r>
              <a:rPr lang="en-US" altLang="zh-TW" dirty="0" smtClean="0"/>
              <a:t>value</a:t>
            </a:r>
            <a:r>
              <a:rPr lang="zh-TW" altLang="en-US" dirty="0" smtClean="0"/>
              <a:t> 也可以用 </a:t>
            </a:r>
            <a:r>
              <a:rPr lang="en-US" altLang="zh-TW" dirty="0" smtClean="0"/>
              <a:t>value</a:t>
            </a:r>
            <a:r>
              <a:rPr lang="zh-TW" altLang="en-US" dirty="0" smtClean="0"/>
              <a:t> 查 </a:t>
            </a:r>
            <a:r>
              <a:rPr lang="en-US" altLang="zh-TW" dirty="0" smtClean="0"/>
              <a:t>key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1524E9-27EA-4A70-8D38-D32265B39670}" type="slidenum">
              <a:rPr lang="zh-TW" altLang="en-US" smtClean="0"/>
              <a:t>46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6444668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主要分為 </a:t>
            </a:r>
            <a:r>
              <a:rPr lang="en-US" altLang="zh-TW" dirty="0" smtClean="0"/>
              <a:t>mutable</a:t>
            </a:r>
            <a:r>
              <a:rPr lang="zh-TW" altLang="en-US" dirty="0" smtClean="0"/>
              <a:t> 跟 </a:t>
            </a:r>
            <a:r>
              <a:rPr lang="en-US" altLang="zh-TW" dirty="0" smtClean="0"/>
              <a:t>immutable</a:t>
            </a:r>
          </a:p>
          <a:p>
            <a:r>
              <a:rPr lang="en-US" altLang="zh-TW" dirty="0" smtClean="0"/>
              <a:t>Hash</a:t>
            </a:r>
            <a:r>
              <a:rPr lang="en-US" altLang="zh-TW" baseline="0" dirty="0" smtClean="0"/>
              <a:t> </a:t>
            </a:r>
            <a:r>
              <a:rPr lang="en-US" altLang="zh-TW" baseline="0" dirty="0" err="1" smtClean="0"/>
              <a:t>Enum</a:t>
            </a:r>
            <a:r>
              <a:rPr lang="en-US" altLang="zh-TW" baseline="0" dirty="0" smtClean="0"/>
              <a:t> </a:t>
            </a:r>
            <a:r>
              <a:rPr lang="en-US" altLang="zh-TW" baseline="0" dirty="0" err="1" smtClean="0"/>
              <a:t>EnumHash</a:t>
            </a:r>
            <a:r>
              <a:rPr lang="en-US" altLang="zh-TW" baseline="0" dirty="0" smtClean="0"/>
              <a:t> </a:t>
            </a:r>
            <a:r>
              <a:rPr lang="zh-TW" altLang="en-US" baseline="0" dirty="0" smtClean="0"/>
              <a:t>底層用不同 </a:t>
            </a:r>
            <a:r>
              <a:rPr lang="en-US" altLang="zh-TW" baseline="0" dirty="0" smtClean="0"/>
              <a:t>map</a:t>
            </a:r>
            <a:r>
              <a:rPr lang="zh-TW" altLang="en-US" baseline="0" dirty="0" smtClean="0"/>
              <a:t> 實作</a:t>
            </a:r>
            <a:endParaRPr lang="en-US" altLang="zh-TW" baseline="0" dirty="0" smtClean="0"/>
          </a:p>
          <a:p>
            <a:r>
              <a:rPr lang="en-US" altLang="zh-TW" baseline="0" dirty="0" smtClean="0"/>
              <a:t>forwarding </a:t>
            </a:r>
            <a:r>
              <a:rPr lang="zh-TW" altLang="en-US" baseline="0" dirty="0" smtClean="0"/>
              <a:t>後面會講</a:t>
            </a:r>
            <a:endParaRPr lang="en-US" altLang="zh-TW" baseline="0" dirty="0" smtClean="0"/>
          </a:p>
          <a:p>
            <a:r>
              <a:rPr lang="en-US" altLang="zh-TW" baseline="0" dirty="0" smtClean="0"/>
              <a:t>immutable map setter </a:t>
            </a:r>
            <a:r>
              <a:rPr lang="zh-TW" altLang="en-US" baseline="0" dirty="0" smtClean="0"/>
              <a:t>都會丟 </a:t>
            </a:r>
            <a:r>
              <a:rPr lang="en-US" altLang="zh-TW" baseline="0" dirty="0" smtClean="0"/>
              <a:t>exception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1524E9-27EA-4A70-8D38-D32265B39670}" type="slidenum">
              <a:rPr lang="zh-TW" altLang="en-US" smtClean="0"/>
              <a:t>47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685709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49AAB1-5EEC-0D42-925C-F57EFDFCE9D3}" type="slidenum">
              <a:rPr kumimoji="1" lang="zh-TW" altLang="en-US" smtClean="0"/>
              <a:t>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7158903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簡單來說就是兩個 </a:t>
            </a:r>
            <a:r>
              <a:rPr lang="en-US" altLang="zh-TW" dirty="0" smtClean="0"/>
              <a:t>key</a:t>
            </a:r>
            <a:r>
              <a:rPr lang="zh-TW" altLang="en-US" dirty="0" smtClean="0"/>
              <a:t> 查一個 </a:t>
            </a:r>
            <a:r>
              <a:rPr lang="en-US" altLang="zh-TW" dirty="0" smtClean="0"/>
              <a:t>value</a:t>
            </a:r>
            <a:r>
              <a:rPr lang="zh-TW" altLang="en-US" dirty="0" smtClean="0"/>
              <a:t> 的 </a:t>
            </a:r>
            <a:r>
              <a:rPr lang="en-US" altLang="zh-TW" dirty="0" smtClean="0"/>
              <a:t>map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1524E9-27EA-4A70-8D38-D32265B39670}" type="slidenum">
              <a:rPr lang="zh-TW" altLang="en-US" smtClean="0"/>
              <a:t>48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576273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49AAB1-5EEC-0D42-925C-F57EFDFCE9D3}" type="slidenum">
              <a:rPr kumimoji="1" lang="zh-TW" altLang="en-US" smtClean="0"/>
              <a:t>50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9497093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? = 8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49AAB1-5EEC-0D42-925C-F57EFDFCE9D3}" type="slidenum">
              <a:rPr kumimoji="1" lang="zh-TW" altLang="en-US" smtClean="0"/>
              <a:t>51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4155131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49AAB1-5EEC-0D42-925C-F57EFDFCE9D3}" type="slidenum">
              <a:rPr kumimoji="1" lang="zh-TW" altLang="en-US" smtClean="0"/>
              <a:t>54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6461798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 smtClean="0"/>
              <a:t>https://</a:t>
            </a:r>
            <a:r>
              <a:rPr kumimoji="1" lang="en-US" altLang="zh-TW" dirty="0" err="1" smtClean="0"/>
              <a:t>docs.google.com</a:t>
            </a:r>
            <a:r>
              <a:rPr kumimoji="1" lang="en-US" altLang="zh-TW" dirty="0" smtClean="0"/>
              <a:t>/spreadsheets/d/1UBu9hQM2tDP5awsydyXffwZSZ4XvwuKVxFLLurpiKBE/</a:t>
            </a:r>
            <a:r>
              <a:rPr kumimoji="1" lang="en-US" altLang="zh-TW" dirty="0" err="1" smtClean="0"/>
              <a:t>edit#gid</a:t>
            </a:r>
            <a:r>
              <a:rPr kumimoji="1" lang="en-US" altLang="zh-TW" dirty="0" smtClean="0"/>
              <a:t>=299445815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49AAB1-5EEC-0D42-925C-F57EFDFCE9D3}" type="slidenum">
              <a:rPr kumimoji="1" lang="zh-TW" altLang="en-US" smtClean="0"/>
              <a:t>55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2538367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dirty="0" smtClean="0"/>
              <a:t>https://</a:t>
            </a:r>
            <a:r>
              <a:rPr kumimoji="1" lang="en-US" altLang="zh-TW" dirty="0" err="1" smtClean="0"/>
              <a:t>docs.google.com</a:t>
            </a:r>
            <a:r>
              <a:rPr kumimoji="1" lang="en-US" altLang="zh-TW" dirty="0" smtClean="0"/>
              <a:t>/spreadsheets/d/1UBu9hQM2tDP5awsydyXffwZSZ4XvwuKVxFLLurpiKBE/</a:t>
            </a:r>
            <a:r>
              <a:rPr kumimoji="1" lang="en-US" altLang="zh-TW" dirty="0" err="1" smtClean="0"/>
              <a:t>edit#gid</a:t>
            </a:r>
            <a:r>
              <a:rPr kumimoji="1" lang="en-US" altLang="zh-TW" dirty="0" smtClean="0"/>
              <a:t>=299445815</a:t>
            </a:r>
            <a:endParaRPr kumimoji="1" lang="zh-TW" altLang="en-US" dirty="0" smtClean="0"/>
          </a:p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49AAB1-5EEC-0D42-925C-F57EFDFCE9D3}" type="slidenum">
              <a:rPr kumimoji="1" lang="zh-TW" altLang="en-US" smtClean="0"/>
              <a:t>56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4157496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49AAB1-5EEC-0D42-925C-F57EFDFCE9D3}" type="slidenum">
              <a:rPr kumimoji="1" lang="zh-TW" altLang="en-US" smtClean="0"/>
              <a:t>57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49265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A183EC-62A5-4305-BDD0-DACB84ACE652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004209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49AAB1-5EEC-0D42-925C-F57EFDFCE9D3}" type="slidenum">
              <a:rPr kumimoji="1" lang="zh-TW" altLang="en-US" smtClean="0"/>
              <a:t>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215225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altLang="zh-TW" dirty="0" err="1" smtClean="0"/>
              <a:t>allowSelfLoop</a:t>
            </a:r>
            <a:r>
              <a:rPr lang="en-US" altLang="zh-TW" dirty="0" smtClean="0"/>
              <a:t> </a:t>
            </a:r>
            <a:r>
              <a:rPr lang="zh-TW" altLang="en-US" dirty="0" smtClean="0"/>
              <a:t>預設</a:t>
            </a:r>
            <a:r>
              <a:rPr lang="en-US" altLang="zh-TW" dirty="0" smtClean="0"/>
              <a:t>false</a:t>
            </a:r>
          </a:p>
          <a:p>
            <a:pPr marL="228600" indent="-228600">
              <a:buAutoNum type="arabicPeriod"/>
            </a:pPr>
            <a:r>
              <a:rPr lang="en-US" altLang="zh-TW" dirty="0" smtClean="0"/>
              <a:t>Builder</a:t>
            </a:r>
            <a:r>
              <a:rPr lang="zh-TW" altLang="en-US" dirty="0" smtClean="0"/>
              <a:t>必須先定義有向或是無向才會返回</a:t>
            </a:r>
            <a:r>
              <a:rPr lang="en-US" altLang="zh-TW" dirty="0" smtClean="0"/>
              <a:t>instance</a:t>
            </a:r>
            <a:r>
              <a:rPr lang="zh-TW" altLang="en-US" dirty="0" smtClean="0"/>
              <a:t>，其中每個</a:t>
            </a:r>
            <a:r>
              <a:rPr lang="en-US" altLang="zh-TW" dirty="0" smtClean="0"/>
              <a:t>operator</a:t>
            </a:r>
            <a:r>
              <a:rPr lang="zh-TW" altLang="en-US" dirty="0" smtClean="0"/>
              <a:t>都是返回自己，因此可以用這種語法，最後在</a:t>
            </a:r>
            <a:r>
              <a:rPr lang="en-US" altLang="zh-TW" dirty="0" smtClean="0"/>
              <a:t>build</a:t>
            </a:r>
            <a:r>
              <a:rPr lang="zh-TW" altLang="en-US" dirty="0" smtClean="0"/>
              <a:t>的時候也就是在</a:t>
            </a:r>
            <a:r>
              <a:rPr lang="en-US" altLang="zh-TW" dirty="0" err="1" smtClean="0"/>
              <a:t>createinstance</a:t>
            </a:r>
            <a:r>
              <a:rPr lang="zh-TW" altLang="en-US" dirty="0" smtClean="0"/>
              <a:t>的時候再把自己丟給被</a:t>
            </a:r>
            <a:r>
              <a:rPr lang="en-US" altLang="zh-TW" dirty="0" smtClean="0"/>
              <a:t>Create</a:t>
            </a:r>
            <a:r>
              <a:rPr lang="zh-TW" altLang="en-US" dirty="0" smtClean="0"/>
              <a:t>的</a:t>
            </a:r>
            <a:r>
              <a:rPr lang="en-US" altLang="zh-TW" dirty="0" smtClean="0"/>
              <a:t>instance</a:t>
            </a:r>
            <a:r>
              <a:rPr lang="zh-TW" altLang="en-US" dirty="0" smtClean="0"/>
              <a:t>，他們會再去</a:t>
            </a:r>
            <a:r>
              <a:rPr lang="en-US" altLang="zh-TW" dirty="0" smtClean="0"/>
              <a:t>builder</a:t>
            </a:r>
            <a:r>
              <a:rPr lang="zh-TW" altLang="en-US" dirty="0" smtClean="0"/>
              <a:t>中取出需要的</a:t>
            </a:r>
            <a:r>
              <a:rPr lang="en-US" altLang="zh-TW" dirty="0" smtClean="0"/>
              <a:t>attribute</a:t>
            </a:r>
          </a:p>
          <a:p>
            <a:pPr marL="228600" indent="-228600">
              <a:buAutoNum type="arabicPeriod"/>
            </a:pPr>
            <a:r>
              <a:rPr lang="en-US" altLang="zh-TW" dirty="0" smtClean="0"/>
              <a:t>Trees/forest, k-partite</a:t>
            </a:r>
            <a:r>
              <a:rPr lang="zh-TW" altLang="en-US" dirty="0" smtClean="0"/>
              <a:t> 這類的結構無法</a:t>
            </a:r>
            <a:r>
              <a:rPr lang="en-US" altLang="zh-TW" dirty="0" smtClean="0"/>
              <a:t>explicit</a:t>
            </a:r>
            <a:r>
              <a:rPr lang="zh-TW" altLang="en-US" dirty="0" smtClean="0"/>
              <a:t>的支援，但仍能用現有結構創造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AB17B8-7576-435D-9F46-6B7E2AF678B3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959794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altLang="zh-TW" dirty="0" err="1" smtClean="0"/>
              <a:t>Iterable</a:t>
            </a:r>
            <a:r>
              <a:rPr lang="en-US" altLang="zh-TW" baseline="0" dirty="0" smtClean="0"/>
              <a:t> (</a:t>
            </a:r>
            <a:r>
              <a:rPr lang="en-US" altLang="zh-TW" baseline="0" dirty="0" err="1" smtClean="0"/>
              <a:t>getIterator</a:t>
            </a:r>
            <a:r>
              <a:rPr lang="en-US" altLang="zh-TW" baseline="0" dirty="0" smtClean="0"/>
              <a:t>): Traverser</a:t>
            </a:r>
          </a:p>
          <a:p>
            <a:pPr marL="228600" indent="-228600">
              <a:buFont typeface="+mj-lt"/>
              <a:buAutoNum type="arabicPeriod"/>
            </a:pPr>
            <a:r>
              <a:rPr lang="en-US" altLang="zh-TW" baseline="0" dirty="0" err="1" smtClean="0"/>
              <a:t>Innerclass</a:t>
            </a:r>
            <a:endParaRPr lang="en-US" altLang="zh-TW" baseline="0" dirty="0" smtClean="0"/>
          </a:p>
          <a:p>
            <a:pPr marL="228600" indent="-228600">
              <a:buFont typeface="+mj-lt"/>
              <a:buAutoNum type="arabicPeriod"/>
            </a:pPr>
            <a:r>
              <a:rPr lang="en-US" altLang="zh-TW" dirty="0" smtClean="0"/>
              <a:t>Iterator(</a:t>
            </a:r>
            <a:r>
              <a:rPr lang="en-US" altLang="zh-TW" dirty="0" err="1" smtClean="0"/>
              <a:t>hasNext</a:t>
            </a:r>
            <a:r>
              <a:rPr lang="en-US" altLang="zh-TW" dirty="0" smtClean="0"/>
              <a:t>, next): iterator</a:t>
            </a:r>
          </a:p>
          <a:p>
            <a:pPr marL="228600" indent="-228600">
              <a:buFont typeface="+mj-lt"/>
              <a:buAutoNum type="arabicPeriod"/>
            </a:pPr>
            <a:r>
              <a:rPr lang="zh-TW" altLang="en-US" dirty="0" smtClean="0"/>
              <a:t>為什麼要用</a:t>
            </a:r>
            <a:r>
              <a:rPr lang="en-US" altLang="zh-TW" dirty="0" err="1" smtClean="0"/>
              <a:t>innerClass</a:t>
            </a:r>
            <a:r>
              <a:rPr lang="en-US" altLang="zh-TW" dirty="0" smtClean="0"/>
              <a:t>?</a:t>
            </a:r>
            <a:r>
              <a:rPr lang="zh-TW" altLang="en-US" baseline="0" dirty="0" smtClean="0"/>
              <a:t> 我們在創建</a:t>
            </a:r>
            <a:r>
              <a:rPr lang="en-US" altLang="zh-TW" baseline="0" dirty="0" smtClean="0"/>
              <a:t>concreate</a:t>
            </a:r>
            <a:r>
              <a:rPr lang="zh-TW" altLang="en-US" baseline="0" dirty="0" smtClean="0"/>
              <a:t> </a:t>
            </a:r>
            <a:r>
              <a:rPr lang="en-US" altLang="zh-TW" baseline="0" dirty="0" smtClean="0"/>
              <a:t>class</a:t>
            </a:r>
            <a:r>
              <a:rPr lang="zh-TW" altLang="en-US" baseline="0" dirty="0" smtClean="0"/>
              <a:t>的時候考慮到要使用到別的</a:t>
            </a:r>
            <a:r>
              <a:rPr lang="en-US" altLang="zh-TW" baseline="0" dirty="0" smtClean="0"/>
              <a:t>class</a:t>
            </a:r>
            <a:r>
              <a:rPr lang="zh-TW" altLang="en-US" baseline="0" dirty="0" smtClean="0"/>
              <a:t>的</a:t>
            </a:r>
            <a:r>
              <a:rPr lang="en-US" altLang="zh-TW" baseline="0" dirty="0" smtClean="0"/>
              <a:t>attribute</a:t>
            </a:r>
            <a:r>
              <a:rPr lang="zh-TW" altLang="en-US" baseline="0" dirty="0" smtClean="0"/>
              <a:t>的時候時常需要思考該如何擁有這個</a:t>
            </a:r>
            <a:r>
              <a:rPr lang="en-US" altLang="zh-TW" baseline="0" dirty="0" smtClean="0"/>
              <a:t>reference</a:t>
            </a:r>
            <a:r>
              <a:rPr lang="zh-TW" altLang="en-US" baseline="0" dirty="0" smtClean="0"/>
              <a:t>，而這招可以避免</a:t>
            </a:r>
            <a:endParaRPr lang="en-US" altLang="zh-TW" baseline="0" dirty="0" smtClean="0"/>
          </a:p>
          <a:p>
            <a:pPr marL="228600" indent="-228600">
              <a:buFont typeface="+mj-lt"/>
              <a:buAutoNum type="arabicPeriod"/>
            </a:pPr>
            <a:r>
              <a:rPr lang="zh-TW" altLang="en-US" baseline="0" dirty="0" smtClean="0"/>
              <a:t>另外一個好處是可以做好封裝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AB17B8-7576-435D-9F46-6B7E2AF678B3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663467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zh-TW" altLang="en-US" dirty="0" smtClean="0"/>
              <a:t>因為一個</a:t>
            </a:r>
            <a:r>
              <a:rPr lang="en-US" altLang="zh-TW" dirty="0" smtClean="0"/>
              <a:t>file</a:t>
            </a:r>
            <a:r>
              <a:rPr lang="zh-TW" altLang="en-US" dirty="0" smtClean="0"/>
              <a:t>通常我們只會開</a:t>
            </a:r>
            <a:r>
              <a:rPr lang="en-US" altLang="zh-TW" dirty="0" smtClean="0"/>
              <a:t>read/write</a:t>
            </a:r>
            <a:r>
              <a:rPr lang="en-US" altLang="zh-TW" baseline="0" dirty="0" smtClean="0"/>
              <a:t> stream</a:t>
            </a:r>
            <a:r>
              <a:rPr lang="zh-TW" altLang="en-US" baseline="0" dirty="0" smtClean="0"/>
              <a:t>，也就是同時就只有最多兩個</a:t>
            </a:r>
            <a:r>
              <a:rPr lang="en-US" altLang="zh-TW" baseline="0" dirty="0" smtClean="0"/>
              <a:t>stream</a:t>
            </a:r>
            <a:r>
              <a:rPr lang="zh-TW" altLang="en-US" baseline="0" dirty="0" smtClean="0"/>
              <a:t>需要做</a:t>
            </a:r>
            <a:r>
              <a:rPr lang="en-US" altLang="zh-TW" baseline="0" dirty="0" smtClean="0"/>
              <a:t>IO</a:t>
            </a:r>
            <a:r>
              <a:rPr lang="zh-TW" altLang="en-US" baseline="0" dirty="0" smtClean="0"/>
              <a:t>處理，因此作者在這邊只開少數幾個</a:t>
            </a:r>
            <a:r>
              <a:rPr lang="en-US" altLang="zh-TW" baseline="0" dirty="0" smtClean="0"/>
              <a:t>container</a:t>
            </a:r>
            <a:r>
              <a:rPr lang="zh-TW" altLang="en-US" baseline="0" dirty="0" smtClean="0"/>
              <a:t>來做管理</a:t>
            </a:r>
            <a:endParaRPr lang="en-US" altLang="zh-TW" baseline="0" dirty="0" smtClean="0"/>
          </a:p>
          <a:p>
            <a:pPr marL="228600" indent="-228600">
              <a:buFont typeface="+mj-lt"/>
              <a:buAutoNum type="arabicPeriod"/>
            </a:pPr>
            <a:r>
              <a:rPr lang="zh-TW" altLang="en-US" baseline="0" dirty="0" smtClean="0"/>
              <a:t>這邊所使用的是結構是</a:t>
            </a:r>
            <a:r>
              <a:rPr lang="en-US" altLang="zh-TW" baseline="0" dirty="0" smtClean="0"/>
              <a:t>stack</a:t>
            </a:r>
            <a:r>
              <a:rPr lang="zh-TW" altLang="en-US" baseline="0" dirty="0" smtClean="0"/>
              <a:t>，因此會利用</a:t>
            </a:r>
            <a:r>
              <a:rPr lang="en-US" altLang="zh-TW" baseline="0" dirty="0" smtClean="0"/>
              <a:t>LIFO</a:t>
            </a:r>
            <a:r>
              <a:rPr lang="zh-TW" altLang="en-US" baseline="0" dirty="0" smtClean="0"/>
              <a:t>的順序關閉</a:t>
            </a:r>
            <a:r>
              <a:rPr lang="en-US" altLang="zh-TW" baseline="0" dirty="0" smtClean="0"/>
              <a:t>stream</a:t>
            </a:r>
          </a:p>
          <a:p>
            <a:pPr marL="228600" indent="-228600">
              <a:buFont typeface="+mj-lt"/>
              <a:buAutoNum type="arabicPeriod"/>
            </a:pPr>
            <a:r>
              <a:rPr lang="zh-TW" altLang="en-US" dirty="0" smtClean="0"/>
              <a:t>其實這邊還有一個很小的</a:t>
            </a:r>
            <a:r>
              <a:rPr lang="en-US" altLang="zh-TW" dirty="0" smtClean="0"/>
              <a:t>factory</a:t>
            </a:r>
            <a:r>
              <a:rPr lang="zh-TW" altLang="en-US" dirty="0" smtClean="0"/>
              <a:t> </a:t>
            </a:r>
            <a:r>
              <a:rPr lang="en-US" altLang="zh-TW" dirty="0" smtClean="0"/>
              <a:t>method</a:t>
            </a:r>
            <a:r>
              <a:rPr lang="en-US" altLang="zh-TW" dirty="0" smtClean="0">
                <a:sym typeface="Wingdings" panose="05000000000000000000" pitchFamily="2" charset="2"/>
              </a:rPr>
              <a:t>(static):</a:t>
            </a:r>
            <a:r>
              <a:rPr lang="zh-TW" altLang="en-US" dirty="0" smtClean="0"/>
              <a:t> </a:t>
            </a:r>
            <a:r>
              <a:rPr lang="en-US" altLang="zh-TW" dirty="0" smtClean="0"/>
              <a:t>create</a:t>
            </a:r>
          </a:p>
          <a:p>
            <a:pPr marL="228600" indent="-228600">
              <a:buFont typeface="+mj-lt"/>
              <a:buAutoNum type="arabicPeriod"/>
            </a:pPr>
            <a:r>
              <a:rPr lang="zh-TW" altLang="en-US" dirty="0" smtClean="0"/>
              <a:t>另外考慮上面這張圖的</a:t>
            </a:r>
            <a:r>
              <a:rPr lang="en-US" altLang="zh-TW" dirty="0" smtClean="0"/>
              <a:t>code</a:t>
            </a:r>
            <a:r>
              <a:rPr lang="zh-TW" altLang="en-US" dirty="0" smtClean="0"/>
              <a:t>，要是</a:t>
            </a:r>
            <a:r>
              <a:rPr lang="en-US" altLang="zh-TW" dirty="0" smtClean="0"/>
              <a:t>catch/finally</a:t>
            </a:r>
            <a:r>
              <a:rPr lang="zh-TW" altLang="en-US" dirty="0" smtClean="0"/>
              <a:t>都有</a:t>
            </a:r>
            <a:r>
              <a:rPr lang="en-US" altLang="zh-TW" dirty="0" smtClean="0"/>
              <a:t>exception</a:t>
            </a:r>
            <a:r>
              <a:rPr lang="zh-TW" altLang="en-US" dirty="0" smtClean="0"/>
              <a:t>，只會吐</a:t>
            </a:r>
            <a:r>
              <a:rPr lang="en-US" altLang="zh-TW" dirty="0" smtClean="0"/>
              <a:t>finally</a:t>
            </a:r>
            <a:r>
              <a:rPr lang="zh-TW" altLang="en-US" dirty="0" smtClean="0"/>
              <a:t>裡面的，這就叫做</a:t>
            </a:r>
            <a:r>
              <a:rPr lang="en-US" altLang="zh-TW" dirty="0" smtClean="0"/>
              <a:t>suppressed</a:t>
            </a:r>
            <a:r>
              <a:rPr lang="en-US" altLang="zh-TW" baseline="0" dirty="0" smtClean="0"/>
              <a:t> exception</a:t>
            </a:r>
            <a:r>
              <a:rPr lang="zh-TW" altLang="en-US" baseline="0" dirty="0" smtClean="0"/>
              <a:t>，為了處理這個狀況，</a:t>
            </a:r>
            <a:r>
              <a:rPr lang="en-US" altLang="zh-TW" baseline="0" dirty="0" smtClean="0"/>
              <a:t>guava</a:t>
            </a:r>
            <a:r>
              <a:rPr lang="zh-TW" altLang="en-US" baseline="0" dirty="0" smtClean="0"/>
              <a:t>的</a:t>
            </a:r>
            <a:r>
              <a:rPr lang="en-US" altLang="zh-TW" baseline="0" dirty="0" smtClean="0"/>
              <a:t>closer</a:t>
            </a:r>
            <a:r>
              <a:rPr lang="zh-TW" altLang="en-US" baseline="0" dirty="0" smtClean="0"/>
              <a:t>也有特別處理。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AB17B8-7576-435D-9F46-6B7E2AF678B3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396750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AB17B8-7576-435D-9F46-6B7E2AF678B3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588384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TW" altLang="en-US" smtClean="0"/>
              <a:t>按一下以編輯母片副標題樣式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3189A-E026-C443-843C-0103F709C61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917743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3189A-E026-C443-843C-0103F709C61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766990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垂直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3189A-E026-C443-843C-0103F709C61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9716144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43638178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3189A-E026-C443-843C-0103F709C61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590458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3189A-E026-C443-843C-0103F709C61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00776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3189A-E026-C443-843C-0103F709C61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963293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3189A-E026-C443-843C-0103F709C61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766838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3189A-E026-C443-843C-0103F709C61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374441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3189A-E026-C443-843C-0103F709C61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829711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3189A-E026-C443-843C-0103F709C61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884151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3189A-E026-C443-843C-0103F709C61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958114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13189A-E026-C443-843C-0103F709C61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532706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2.tiff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6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tetric.com/atetric/javadoc/com.google.guava/guava/15.0/com/google/common/collect/ImmutableSortedSet.html" TargetMode="External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3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tif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6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9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NUL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0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NUL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53.xml.rels><?xml version="1.0" encoding="UTF-8" standalone="yes"?>
<Relationships xmlns="http://schemas.openxmlformats.org/package/2006/relationships"><Relationship Id="rId11" Type="http://schemas.openxmlformats.org/officeDocument/2006/relationships/diagramColors" Target="../diagrams/colors2.xml"/><Relationship Id="rId12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8" Type="http://schemas.openxmlformats.org/officeDocument/2006/relationships/diagramData" Target="../diagrams/data2.xml"/><Relationship Id="rId9" Type="http://schemas.openxmlformats.org/officeDocument/2006/relationships/diagramLayout" Target="../diagrams/layout2.xml"/><Relationship Id="rId10" Type="http://schemas.openxmlformats.org/officeDocument/2006/relationships/diagramQuickStyle" Target="../diagrams/quickStyle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4627645" y="1673343"/>
            <a:ext cx="2960167" cy="498623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35" name="TextBox 34"/>
          <p:cNvSpPr txBox="1"/>
          <p:nvPr/>
        </p:nvSpPr>
        <p:spPr>
          <a:xfrm>
            <a:off x="3017487" y="3564064"/>
            <a:ext cx="61717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spc="400" dirty="0" smtClean="0">
                <a:ea typeface="Roboto" charset="0"/>
                <a:cs typeface="Roboto" charset="0"/>
              </a:rPr>
              <a:t>106-1</a:t>
            </a:r>
            <a:r>
              <a:rPr lang="en-US" sz="1600" spc="400" dirty="0">
                <a:ea typeface="Roboto" charset="0"/>
                <a:cs typeface="Roboto" charset="0"/>
              </a:rPr>
              <a:t>	</a:t>
            </a:r>
            <a:r>
              <a:rPr lang="en-US" sz="1600" spc="400" dirty="0" smtClean="0">
                <a:ea typeface="Roboto" charset="0"/>
                <a:cs typeface="Roboto" charset="0"/>
              </a:rPr>
              <a:t>2018/1/4</a:t>
            </a:r>
            <a:r>
              <a:rPr lang="en-US" sz="1600" spc="400" dirty="0">
                <a:ea typeface="Roboto" charset="0"/>
                <a:cs typeface="Roboto" charset="0"/>
              </a:rPr>
              <a:t>	</a:t>
            </a:r>
            <a:r>
              <a:rPr lang="en-US" sz="1600" spc="400" dirty="0" smtClean="0">
                <a:ea typeface="Roboto" charset="0"/>
                <a:cs typeface="Roboto" charset="0"/>
              </a:rPr>
              <a:t>Software Engineering Design</a:t>
            </a:r>
            <a:endParaRPr lang="en-US" sz="1600" spc="400" dirty="0">
              <a:ea typeface="Roboto" charset="0"/>
              <a:cs typeface="Roboto" charset="0"/>
            </a:endParaRPr>
          </a:p>
        </p:txBody>
      </p:sp>
      <p:sp>
        <p:nvSpPr>
          <p:cNvPr id="36" name="Rectangle 35"/>
          <p:cNvSpPr>
            <a:spLocks/>
          </p:cNvSpPr>
          <p:nvPr/>
        </p:nvSpPr>
        <p:spPr bwMode="auto">
          <a:xfrm>
            <a:off x="0" y="2510943"/>
            <a:ext cx="12192000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en-US" sz="6600" b="1" spc="151" dirty="0">
                <a:solidFill>
                  <a:schemeClr val="tx2"/>
                </a:solidFill>
                <a:latin typeface="Roboto" charset="0"/>
                <a:ea typeface="Roboto" charset="0"/>
                <a:cs typeface="Roboto" charset="0"/>
                <a:sym typeface="Bebas Neue" charset="0"/>
              </a:rPr>
              <a:t>Open Source </a:t>
            </a:r>
            <a:r>
              <a:rPr lang="en-US" sz="6600" b="1" spc="151" dirty="0" smtClean="0">
                <a:solidFill>
                  <a:schemeClr val="tx2"/>
                </a:solidFill>
                <a:latin typeface="Roboto" charset="0"/>
                <a:ea typeface="Roboto" charset="0"/>
                <a:cs typeface="Roboto" charset="0"/>
                <a:sym typeface="Bebas Neue" charset="0"/>
              </a:rPr>
              <a:t>Work-Through</a:t>
            </a:r>
            <a:endParaRPr lang="en-US" sz="6600" b="1" spc="151" dirty="0">
              <a:solidFill>
                <a:schemeClr val="tx2"/>
              </a:solidFill>
              <a:latin typeface="Roboto" charset="0"/>
              <a:ea typeface="Roboto" charset="0"/>
              <a:cs typeface="Roboto" charset="0"/>
              <a:sym typeface="Bebas Neue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3834658" y="4308806"/>
            <a:ext cx="4522685" cy="109225"/>
            <a:chOff x="3438554" y="3701681"/>
            <a:chExt cx="2424534" cy="65647"/>
          </a:xfrm>
        </p:grpSpPr>
        <p:sp>
          <p:nvSpPr>
            <p:cNvPr id="37" name="Rectangle 36"/>
            <p:cNvSpPr/>
            <p:nvPr/>
          </p:nvSpPr>
          <p:spPr>
            <a:xfrm>
              <a:off x="5378866" y="3701681"/>
              <a:ext cx="484222" cy="65647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4408710" y="3701681"/>
              <a:ext cx="484222" cy="65647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3923632" y="3701681"/>
              <a:ext cx="484222" cy="6564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3438554" y="3701681"/>
              <a:ext cx="484222" cy="656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4893788" y="3701681"/>
              <a:ext cx="484222" cy="6564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</p:grpSp>
      <p:sp>
        <p:nvSpPr>
          <p:cNvPr id="43" name="Rectangle 42"/>
          <p:cNvSpPr>
            <a:spLocks/>
          </p:cNvSpPr>
          <p:nvPr/>
        </p:nvSpPr>
        <p:spPr bwMode="auto">
          <a:xfrm>
            <a:off x="5393530" y="1696983"/>
            <a:ext cx="1475276" cy="4513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2933" b="1" spc="151" dirty="0">
                <a:solidFill>
                  <a:schemeClr val="bg1"/>
                </a:solidFill>
                <a:latin typeface="Roboto Black" charset="0"/>
                <a:ea typeface="Roboto Black" charset="0"/>
                <a:cs typeface="Roboto Black" charset="0"/>
                <a:sym typeface="Bebas Neue" charset="0"/>
              </a:rPr>
              <a:t>Group 1</a:t>
            </a:r>
          </a:p>
        </p:txBody>
      </p:sp>
      <p:sp>
        <p:nvSpPr>
          <p:cNvPr id="2" name="文字方塊 1"/>
          <p:cNvSpPr txBox="1"/>
          <p:nvPr/>
        </p:nvSpPr>
        <p:spPr>
          <a:xfrm>
            <a:off x="4002093" y="4590567"/>
            <a:ext cx="4187813" cy="872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TW" altLang="en-US" b="1" spc="151" dirty="0">
                <a:solidFill>
                  <a:schemeClr val="tx2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王瀚磊</a:t>
            </a:r>
            <a:r>
              <a:rPr lang="zh-TW" altLang="en-US" b="1" spc="151" dirty="0" smtClean="0">
                <a:solidFill>
                  <a:schemeClr val="tx2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、王本奕、蔡佳昱、林凡煒、</a:t>
            </a:r>
            <a:endParaRPr lang="en-US" altLang="zh-TW" b="1" spc="151" dirty="0" smtClean="0">
              <a:solidFill>
                <a:schemeClr val="tx2"/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pPr algn="ctr">
              <a:lnSpc>
                <a:spcPct val="150000"/>
              </a:lnSpc>
            </a:pPr>
            <a:r>
              <a:rPr lang="zh-TW" altLang="en-US" b="1" spc="151" dirty="0" smtClean="0">
                <a:solidFill>
                  <a:schemeClr val="tx2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張嘉豪</a:t>
            </a:r>
            <a:r>
              <a:rPr lang="zh-TW" altLang="en-US" b="1" spc="151" dirty="0">
                <a:solidFill>
                  <a:schemeClr val="tx2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、方珮雯、張育瑄</a:t>
            </a:r>
          </a:p>
        </p:txBody>
      </p:sp>
    </p:spTree>
    <p:extLst>
      <p:ext uri="{BB962C8B-B14F-4D97-AF65-F5344CB8AC3E}">
        <p14:creationId xmlns:p14="http://schemas.microsoft.com/office/powerpoint/2010/main" val="95661384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457200" y="356616"/>
            <a:ext cx="22831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400" dirty="0" smtClean="0"/>
              <a:t>Observer</a:t>
            </a:r>
            <a:endParaRPr lang="zh-TW" altLang="en-US" sz="4400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9200" y="1527048"/>
            <a:ext cx="7096125" cy="4695756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4"/>
          <a:srcRect l="12764" t="7723" b="8689"/>
          <a:stretch/>
        </p:blipFill>
        <p:spPr>
          <a:xfrm>
            <a:off x="579322" y="2829461"/>
            <a:ext cx="3730450" cy="1988622"/>
          </a:xfrm>
          <a:prstGeom prst="rect">
            <a:avLst/>
          </a:prstGeom>
        </p:spPr>
      </p:pic>
      <p:sp>
        <p:nvSpPr>
          <p:cNvPr id="9" name="文字方塊 8"/>
          <p:cNvSpPr txBox="1"/>
          <p:nvPr/>
        </p:nvSpPr>
        <p:spPr>
          <a:xfrm>
            <a:off x="338328" y="1527048"/>
            <a:ext cx="444322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zh-TW" sz="2000" dirty="0" smtClean="0"/>
              <a:t>When using file IO, we often considering about close file safely in the end with try-catch-finally or try-with-resources(JDK 7+). </a:t>
            </a:r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3922" y="4894767"/>
            <a:ext cx="4277139" cy="1988633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0" y="0"/>
            <a:ext cx="394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 smtClean="0"/>
              <a:t>IO</a:t>
            </a:r>
            <a:endParaRPr kumimoji="1"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3189A-E026-C443-843C-0103F709C611}" type="slidenum">
              <a:rPr kumimoji="1" lang="zh-TW" altLang="en-US" smtClean="0"/>
              <a:t>11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76620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195"/>
          <a:stretch/>
        </p:blipFill>
        <p:spPr>
          <a:xfrm>
            <a:off x="178687" y="3086100"/>
            <a:ext cx="11306175" cy="3771900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457200" y="356616"/>
            <a:ext cx="206934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400" dirty="0" smtClean="0"/>
              <a:t>Strategy</a:t>
            </a:r>
            <a:endParaRPr lang="zh-TW" altLang="en-US" sz="4400" dirty="0"/>
          </a:p>
        </p:txBody>
      </p:sp>
      <p:sp>
        <p:nvSpPr>
          <p:cNvPr id="6" name="文字方塊 5"/>
          <p:cNvSpPr txBox="1"/>
          <p:nvPr/>
        </p:nvSpPr>
        <p:spPr>
          <a:xfrm>
            <a:off x="338327" y="1527048"/>
            <a:ext cx="1173937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 fontAlgn="t">
              <a:buFont typeface="Arial" panose="020B0604020202020204" pitchFamily="34" charset="0"/>
              <a:buChar char="•"/>
            </a:pPr>
            <a:r>
              <a:rPr lang="en-US" altLang="zh-TW" sz="2000" dirty="0"/>
              <a:t>If </a:t>
            </a:r>
            <a:r>
              <a:rPr lang="en-US" altLang="zh-TW" sz="2000" dirty="0" smtClean="0"/>
              <a:t>an</a:t>
            </a:r>
            <a:r>
              <a:rPr lang="zh-TW" altLang="en-US" sz="2000" dirty="0" smtClean="0"/>
              <a:t> </a:t>
            </a:r>
            <a:r>
              <a:rPr lang="en-US" altLang="zh-TW" sz="2000" dirty="0" smtClean="0"/>
              <a:t>exception </a:t>
            </a:r>
            <a:r>
              <a:rPr lang="en-US" altLang="zh-TW" sz="2000" dirty="0"/>
              <a:t>was thrown in the try </a:t>
            </a:r>
            <a:r>
              <a:rPr lang="en-US" altLang="zh-TW" sz="2000" dirty="0" smtClean="0"/>
              <a:t>block,</a:t>
            </a:r>
            <a:r>
              <a:rPr lang="zh-TW" altLang="en-US" sz="2000" dirty="0" smtClean="0"/>
              <a:t> </a:t>
            </a:r>
            <a:r>
              <a:rPr lang="en-US" altLang="zh-TW" sz="2000" dirty="0" smtClean="0"/>
              <a:t>any </a:t>
            </a:r>
            <a:r>
              <a:rPr lang="en-US" altLang="zh-TW" sz="2000" dirty="0"/>
              <a:t>exceptions thrown when attempting to close a closeable will be suppressed. Otherwise, </a:t>
            </a:r>
            <a:r>
              <a:rPr lang="en-US" altLang="zh-TW" sz="2000" dirty="0" smtClean="0"/>
              <a:t>the</a:t>
            </a:r>
            <a:r>
              <a:rPr lang="zh-TW" altLang="en-US" sz="2000" dirty="0" smtClean="0"/>
              <a:t> </a:t>
            </a:r>
            <a:r>
              <a:rPr lang="en-US" altLang="zh-TW" sz="2000" dirty="0" smtClean="0"/>
              <a:t>first exception </a:t>
            </a:r>
            <a:r>
              <a:rPr lang="en-US" altLang="zh-TW" sz="2000" dirty="0"/>
              <a:t>to be thrown from an attempt to close a closeable will be thrown and </a:t>
            </a:r>
            <a:r>
              <a:rPr lang="en-US" altLang="zh-TW" sz="2000" dirty="0" smtClean="0"/>
              <a:t>any additional </a:t>
            </a:r>
            <a:r>
              <a:rPr lang="en-US" altLang="zh-TW" sz="2000" dirty="0"/>
              <a:t>exceptions that are thrown after that will be suppressed</a:t>
            </a:r>
            <a:r>
              <a:rPr lang="en-US" altLang="zh-TW" sz="2000" dirty="0" smtClean="0"/>
              <a:t>.</a:t>
            </a:r>
          </a:p>
          <a:p>
            <a:pPr marL="285750" indent="-285750" algn="just" fontAlgn="t">
              <a:buFont typeface="Arial" panose="020B0604020202020204" pitchFamily="34" charset="0"/>
              <a:buChar char="•"/>
            </a:pPr>
            <a:r>
              <a:rPr lang="en-US" altLang="zh-TW" sz="2000" b="1" dirty="0" smtClean="0"/>
              <a:t>JDK </a:t>
            </a:r>
            <a:r>
              <a:rPr lang="en-US" altLang="zh-TW" sz="2000" b="1" dirty="0"/>
              <a:t>7</a:t>
            </a:r>
            <a:r>
              <a:rPr lang="en-US" altLang="zh-TW" sz="2000" b="1" dirty="0" smtClean="0"/>
              <a:t>+</a:t>
            </a:r>
            <a:r>
              <a:rPr lang="en-US" altLang="zh-TW" sz="2000" dirty="0" smtClean="0"/>
              <a:t>: </a:t>
            </a:r>
            <a:r>
              <a:rPr lang="en-US" altLang="zh-TW" sz="2000" dirty="0"/>
              <a:t>Exceptions are suppressed by adding them to the exception that </a:t>
            </a:r>
            <a:r>
              <a:rPr lang="en-US" altLang="zh-TW" sz="2000" dirty="0" smtClean="0"/>
              <a:t>will be </a:t>
            </a:r>
            <a:r>
              <a:rPr lang="en-US" altLang="zh-TW" sz="2000" dirty="0"/>
              <a:t>thrown </a:t>
            </a:r>
            <a:r>
              <a:rPr lang="en-US" altLang="zh-TW" sz="2000" dirty="0" smtClean="0"/>
              <a:t>using </a:t>
            </a:r>
            <a:r>
              <a:rPr lang="en-US" altLang="zh-TW" sz="2000" dirty="0"/>
              <a:t>	</a:t>
            </a:r>
            <a:r>
              <a:rPr lang="zh-TW" altLang="en-US" sz="2000" dirty="0" smtClean="0"/>
              <a:t>                    </a:t>
            </a:r>
            <a:endParaRPr lang="en-US" altLang="zh-TW" sz="2000" dirty="0" smtClean="0"/>
          </a:p>
          <a:p>
            <a:pPr algn="just" fontAlgn="t"/>
            <a:r>
              <a:rPr lang="zh-TW" altLang="en-US" sz="2000" dirty="0"/>
              <a:t> </a:t>
            </a:r>
            <a:r>
              <a:rPr lang="zh-TW" altLang="en-US" sz="2000" dirty="0" smtClean="0"/>
              <a:t>                   </a:t>
            </a:r>
            <a:r>
              <a:rPr lang="en-US" altLang="zh-TW" sz="2000" dirty="0" err="1" smtClean="0"/>
              <a:t>Throwable.addSuppressed</a:t>
            </a:r>
            <a:r>
              <a:rPr lang="en-US" altLang="zh-TW" sz="2000" dirty="0" smtClean="0"/>
              <a:t>.</a:t>
            </a:r>
            <a:endParaRPr lang="zh-TW" altLang="zh-TW" sz="2000" dirty="0"/>
          </a:p>
          <a:p>
            <a:pPr marL="285750" indent="-285750" algn="just" fontAlgn="t">
              <a:buFont typeface="Arial" panose="020B0604020202020204" pitchFamily="34" charset="0"/>
              <a:buChar char="•"/>
            </a:pPr>
            <a:r>
              <a:rPr lang="en-US" altLang="zh-TW" sz="2000" b="1" dirty="0" smtClean="0"/>
              <a:t>JDK 6</a:t>
            </a:r>
            <a:r>
              <a:rPr lang="en-US" altLang="zh-TW" sz="2000" dirty="0" smtClean="0"/>
              <a:t>: Exceptions </a:t>
            </a:r>
            <a:r>
              <a:rPr lang="en-US" altLang="zh-TW" sz="2000" dirty="0"/>
              <a:t>are suppressed by logging them instead</a:t>
            </a:r>
            <a:r>
              <a:rPr lang="en-US" altLang="zh-TW" sz="2000" dirty="0" smtClean="0"/>
              <a:t>.</a:t>
            </a:r>
            <a:endParaRPr lang="zh-TW" altLang="zh-TW" sz="2000" dirty="0"/>
          </a:p>
        </p:txBody>
      </p:sp>
      <p:sp>
        <p:nvSpPr>
          <p:cNvPr id="7" name="文字方塊 6"/>
          <p:cNvSpPr txBox="1"/>
          <p:nvPr/>
        </p:nvSpPr>
        <p:spPr>
          <a:xfrm>
            <a:off x="0" y="0"/>
            <a:ext cx="394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 smtClean="0"/>
              <a:t>IO</a:t>
            </a:r>
            <a:endParaRPr kumimoji="1"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3189A-E026-C443-843C-0103F709C611}" type="slidenum">
              <a:rPr kumimoji="1" lang="zh-TW" altLang="en-US" smtClean="0"/>
              <a:t>12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19524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zh-TW" dirty="0" smtClean="0"/>
              <a:t>Concurrency</a:t>
            </a:r>
            <a:br>
              <a:rPr kumimoji="1" lang="en-US" altLang="zh-TW" dirty="0" smtClean="0"/>
            </a:br>
            <a:r>
              <a:rPr kumimoji="1" lang="en-US" altLang="zh-TW" dirty="0" smtClean="0"/>
              <a:t>&amp; Hash</a:t>
            </a:r>
            <a:r>
              <a:rPr kumimoji="1" lang="en-US" altLang="zh-TW" b="1" dirty="0" smtClean="0"/>
              <a:t/>
            </a:r>
            <a:br>
              <a:rPr kumimoji="1" lang="en-US" altLang="zh-TW" b="1" dirty="0" smtClean="0"/>
            </a:br>
            <a:endParaRPr kumimoji="1" lang="zh-TW" altLang="en-US" b="1" dirty="0"/>
          </a:p>
        </p:txBody>
      </p:sp>
      <p:sp>
        <p:nvSpPr>
          <p:cNvPr id="23" name="文字版面配置區 2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graphicFrame>
        <p:nvGraphicFramePr>
          <p:cNvPr id="15" name="表格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2948075"/>
              </p:ext>
            </p:extLst>
          </p:nvPr>
        </p:nvGraphicFramePr>
        <p:xfrm>
          <a:off x="10383157" y="1752441"/>
          <a:ext cx="1796143" cy="30767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96143"/>
              </a:tblGrid>
              <a:tr h="102557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baseline="0" dirty="0" err="1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ImmutableSet</a:t>
                      </a:r>
                      <a:endParaRPr lang="en-US" altLang="zh-TW" sz="2000" b="0" baseline="0" dirty="0" smtClean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rgbClr val="EFF7E9"/>
                    </a:solidFill>
                  </a:tcPr>
                </a:tc>
              </a:tr>
              <a:tr h="102557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baseline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Multiset </a:t>
                      </a:r>
                      <a:br>
                        <a:rPr lang="en-US" altLang="zh-TW" sz="2000" b="0" baseline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</a:br>
                      <a:r>
                        <a:rPr lang="en-US" altLang="zh-TW" sz="2000" b="0" baseline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&amp; </a:t>
                      </a:r>
                      <a:r>
                        <a:rPr lang="en-US" altLang="zh-TW" sz="2000" b="0" baseline="0" dirty="0" err="1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Multimap</a:t>
                      </a:r>
                      <a:endParaRPr lang="en-US" altLang="zh-TW" sz="2000" b="1" baseline="0" dirty="0" smtClean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/>
                </a:tc>
              </a:tr>
              <a:tr h="102557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b="0" baseline="0" dirty="0" err="1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BiMap</a:t>
                      </a:r>
                      <a:r>
                        <a:rPr lang="en-US" altLang="zh-TW" sz="2000" b="0" baseline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 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b="0" baseline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&amp;Table</a:t>
                      </a:r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16" name="表格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5153369"/>
              </p:ext>
            </p:extLst>
          </p:nvPr>
        </p:nvGraphicFramePr>
        <p:xfrm>
          <a:off x="0" y="1237244"/>
          <a:ext cx="1796143" cy="41023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96143"/>
              </a:tblGrid>
              <a:tr h="1025578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2000" b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Graph &amp; IO</a:t>
                      </a:r>
                      <a:endParaRPr lang="en-US" altLang="zh-TW" sz="2000" b="0" dirty="0" smtClean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rgbClr val="EFF7E9"/>
                    </a:solidFill>
                  </a:tcPr>
                </a:tc>
              </a:tr>
              <a:tr h="102557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baseline="0" dirty="0" smtClean="0">
                          <a:solidFill>
                            <a:schemeClr val="bg1"/>
                          </a:solidFill>
                        </a:rPr>
                        <a:t>Concurrency</a:t>
                      </a:r>
                      <a:br>
                        <a:rPr lang="en-US" altLang="zh-TW" sz="2000" b="1" baseline="0" dirty="0" smtClean="0">
                          <a:solidFill>
                            <a:schemeClr val="bg1"/>
                          </a:solidFill>
                        </a:rPr>
                      </a:br>
                      <a:r>
                        <a:rPr lang="en-US" altLang="zh-TW" sz="2000" b="1" baseline="0" dirty="0" smtClean="0">
                          <a:solidFill>
                            <a:schemeClr val="bg1"/>
                          </a:solidFill>
                        </a:rPr>
                        <a:t>&amp; Hash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</a:tr>
              <a:tr h="102557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baseline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Reflection</a:t>
                      </a:r>
                      <a:endParaRPr lang="en-US" altLang="zh-TW" sz="2000" b="1" baseline="0" dirty="0" smtClean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/>
                </a:tc>
              </a:tr>
              <a:tr h="102557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baseline="0" dirty="0" err="1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EvenBus</a:t>
                      </a:r>
                      <a:r>
                        <a:rPr lang="en-US" altLang="zh-TW" sz="2000" b="0" baseline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 &amp; Cache</a:t>
                      </a:r>
                    </a:p>
                  </a:txBody>
                  <a:tcPr anchor="ctr"/>
                </a:tc>
              </a:tr>
            </a:tbl>
          </a:graphicData>
        </a:graphic>
      </p:graphicFrame>
      <p:grpSp>
        <p:nvGrpSpPr>
          <p:cNvPr id="17" name="Group 2"/>
          <p:cNvGrpSpPr/>
          <p:nvPr/>
        </p:nvGrpSpPr>
        <p:grpSpPr>
          <a:xfrm>
            <a:off x="3834657" y="3859681"/>
            <a:ext cx="4522685" cy="109225"/>
            <a:chOff x="3438554" y="3701681"/>
            <a:chExt cx="2424534" cy="65647"/>
          </a:xfrm>
        </p:grpSpPr>
        <p:sp>
          <p:nvSpPr>
            <p:cNvPr id="18" name="Rectangle 36"/>
            <p:cNvSpPr/>
            <p:nvPr/>
          </p:nvSpPr>
          <p:spPr>
            <a:xfrm>
              <a:off x="5378866" y="3701681"/>
              <a:ext cx="484222" cy="65647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19" name="Rectangle 37"/>
            <p:cNvSpPr/>
            <p:nvPr/>
          </p:nvSpPr>
          <p:spPr>
            <a:xfrm>
              <a:off x="4408710" y="3701681"/>
              <a:ext cx="484222" cy="65647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20" name="Rectangle 38"/>
            <p:cNvSpPr/>
            <p:nvPr/>
          </p:nvSpPr>
          <p:spPr>
            <a:xfrm>
              <a:off x="3923632" y="3701681"/>
              <a:ext cx="484222" cy="6564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21" name="Rectangle 39"/>
            <p:cNvSpPr/>
            <p:nvPr/>
          </p:nvSpPr>
          <p:spPr>
            <a:xfrm>
              <a:off x="3438554" y="3701681"/>
              <a:ext cx="484222" cy="656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22" name="Rectangle 40"/>
            <p:cNvSpPr/>
            <p:nvPr/>
          </p:nvSpPr>
          <p:spPr>
            <a:xfrm>
              <a:off x="4893788" y="3701681"/>
              <a:ext cx="484222" cy="6564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</p:grp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3189A-E026-C443-843C-0103F709C611}" type="slidenum">
              <a:rPr kumimoji="1" lang="zh-TW" altLang="en-US" smtClean="0"/>
              <a:t>13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1271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Service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S</a:t>
            </a:r>
            <a:r>
              <a:rPr lang="en-US" altLang="zh-TW" dirty="0" smtClean="0"/>
              <a:t>tate pattern</a:t>
            </a:r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7741" y="83127"/>
            <a:ext cx="7217463" cy="6858000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3189A-E026-C443-843C-0103F709C611}" type="slidenum">
              <a:rPr kumimoji="1" lang="zh-TW" altLang="en-US" smtClean="0"/>
              <a:t>14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0831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ThreadFactoryBuilder</a:t>
            </a:r>
            <a:endParaRPr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Builder pattern</a:t>
            </a:r>
          </a:p>
          <a:p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6407" y="365125"/>
            <a:ext cx="4933950" cy="320040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6128" y="4001294"/>
            <a:ext cx="8315325" cy="1476375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3189A-E026-C443-843C-0103F709C611}" type="slidenum">
              <a:rPr kumimoji="1" lang="zh-TW" altLang="en-US" smtClean="0"/>
              <a:t>15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77369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Hash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Example code</a:t>
            </a:r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r>
              <a:rPr lang="en-US" altLang="zh-TW" dirty="0" smtClean="0"/>
              <a:t>Hashing : Factory pattern</a:t>
            </a:r>
          </a:p>
          <a:p>
            <a:r>
              <a:rPr lang="en-US" altLang="zh-TW" dirty="0" smtClean="0"/>
              <a:t>Hasher: Builder pattern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573" y="2343944"/>
            <a:ext cx="6019800" cy="165735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9466" y="172893"/>
            <a:ext cx="3836698" cy="2607251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0688" y="3172619"/>
            <a:ext cx="2850217" cy="3530383"/>
          </a:xfrm>
          <a:prstGeom prst="rect">
            <a:avLst/>
          </a:prstGeom>
        </p:spPr>
      </p:pic>
      <p:sp>
        <p:nvSpPr>
          <p:cNvPr id="8" name="投影片編號版面配置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3189A-E026-C443-843C-0103F709C611}" type="slidenum">
              <a:rPr kumimoji="1" lang="zh-TW" altLang="en-US" smtClean="0"/>
              <a:t>16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22735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zh-TW" dirty="0" smtClean="0"/>
              <a:t>Reflection</a:t>
            </a:r>
            <a:r>
              <a:rPr kumimoji="1" lang="en-US" altLang="zh-TW" b="1" dirty="0" smtClean="0"/>
              <a:t/>
            </a:r>
            <a:br>
              <a:rPr kumimoji="1" lang="en-US" altLang="zh-TW" b="1" dirty="0" smtClean="0"/>
            </a:br>
            <a:endParaRPr kumimoji="1" lang="zh-TW" altLang="en-US" b="1" dirty="0"/>
          </a:p>
        </p:txBody>
      </p:sp>
      <p:sp>
        <p:nvSpPr>
          <p:cNvPr id="23" name="文字版面配置區 2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graphicFrame>
        <p:nvGraphicFramePr>
          <p:cNvPr id="15" name="表格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2790293"/>
              </p:ext>
            </p:extLst>
          </p:nvPr>
        </p:nvGraphicFramePr>
        <p:xfrm>
          <a:off x="10383157" y="1752441"/>
          <a:ext cx="1796143" cy="30767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96143"/>
              </a:tblGrid>
              <a:tr h="102557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baseline="0" dirty="0" err="1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ImmutableSet</a:t>
                      </a:r>
                      <a:endParaRPr lang="en-US" altLang="zh-TW" sz="2000" b="0" baseline="0" dirty="0" smtClean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rgbClr val="EFF7E9"/>
                    </a:solidFill>
                  </a:tcPr>
                </a:tc>
              </a:tr>
              <a:tr h="102557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baseline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Multiset </a:t>
                      </a:r>
                      <a:br>
                        <a:rPr lang="en-US" altLang="zh-TW" sz="2000" b="0" baseline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</a:br>
                      <a:r>
                        <a:rPr lang="en-US" altLang="zh-TW" sz="2000" b="0" baseline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&amp; </a:t>
                      </a:r>
                      <a:r>
                        <a:rPr lang="en-US" altLang="zh-TW" sz="2000" b="0" baseline="0" dirty="0" err="1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Multimap</a:t>
                      </a:r>
                      <a:endParaRPr lang="en-US" altLang="zh-TW" sz="2000" b="1" baseline="0" dirty="0" smtClean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/>
                </a:tc>
              </a:tr>
              <a:tr h="102557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b="0" baseline="0" dirty="0" err="1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BiMap</a:t>
                      </a:r>
                      <a:r>
                        <a:rPr lang="en-US" altLang="zh-TW" sz="2000" b="0" baseline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 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b="0" baseline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&amp; Table</a:t>
                      </a:r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16" name="表格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7259947"/>
              </p:ext>
            </p:extLst>
          </p:nvPr>
        </p:nvGraphicFramePr>
        <p:xfrm>
          <a:off x="0" y="1237244"/>
          <a:ext cx="1796143" cy="41023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96143"/>
              </a:tblGrid>
              <a:tr h="1025578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2000" b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Graph &amp; IO</a:t>
                      </a:r>
                      <a:endParaRPr lang="en-US" altLang="zh-TW" sz="2000" b="0" dirty="0" smtClean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rgbClr val="EFF7E9"/>
                    </a:solidFill>
                  </a:tcPr>
                </a:tc>
              </a:tr>
              <a:tr h="102557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baseline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Concurrency</a:t>
                      </a:r>
                      <a:br>
                        <a:rPr lang="en-US" altLang="zh-TW" sz="2000" b="0" baseline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</a:br>
                      <a:r>
                        <a:rPr lang="en-US" altLang="zh-TW" sz="2000" b="0" baseline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&amp; Hash</a:t>
                      </a:r>
                    </a:p>
                  </a:txBody>
                  <a:tcPr anchor="ctr"/>
                </a:tc>
              </a:tr>
              <a:tr h="102557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baseline="0" dirty="0" smtClean="0">
                          <a:solidFill>
                            <a:schemeClr val="bg1"/>
                          </a:solidFill>
                        </a:rPr>
                        <a:t>Reflection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</a:tr>
              <a:tr h="102557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baseline="0" dirty="0" err="1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EvenBus</a:t>
                      </a:r>
                      <a:r>
                        <a:rPr lang="en-US" altLang="zh-TW" sz="2000" b="0" baseline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 &amp; Cache</a:t>
                      </a:r>
                    </a:p>
                  </a:txBody>
                  <a:tcPr anchor="ctr"/>
                </a:tc>
              </a:tr>
            </a:tbl>
          </a:graphicData>
        </a:graphic>
      </p:graphicFrame>
      <p:grpSp>
        <p:nvGrpSpPr>
          <p:cNvPr id="17" name="Group 2"/>
          <p:cNvGrpSpPr/>
          <p:nvPr/>
        </p:nvGrpSpPr>
        <p:grpSpPr>
          <a:xfrm>
            <a:off x="3834657" y="3859681"/>
            <a:ext cx="4522685" cy="109225"/>
            <a:chOff x="3438554" y="3701681"/>
            <a:chExt cx="2424534" cy="65647"/>
          </a:xfrm>
        </p:grpSpPr>
        <p:sp>
          <p:nvSpPr>
            <p:cNvPr id="18" name="Rectangle 36"/>
            <p:cNvSpPr/>
            <p:nvPr/>
          </p:nvSpPr>
          <p:spPr>
            <a:xfrm>
              <a:off x="5378866" y="3701681"/>
              <a:ext cx="484222" cy="65647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19" name="Rectangle 37"/>
            <p:cNvSpPr/>
            <p:nvPr/>
          </p:nvSpPr>
          <p:spPr>
            <a:xfrm>
              <a:off x="4408710" y="3701681"/>
              <a:ext cx="484222" cy="65647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20" name="Rectangle 38"/>
            <p:cNvSpPr/>
            <p:nvPr/>
          </p:nvSpPr>
          <p:spPr>
            <a:xfrm>
              <a:off x="3923632" y="3701681"/>
              <a:ext cx="484222" cy="6564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21" name="Rectangle 39"/>
            <p:cNvSpPr/>
            <p:nvPr/>
          </p:nvSpPr>
          <p:spPr>
            <a:xfrm>
              <a:off x="3438554" y="3701681"/>
              <a:ext cx="484222" cy="656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22" name="Rectangle 40"/>
            <p:cNvSpPr/>
            <p:nvPr/>
          </p:nvSpPr>
          <p:spPr>
            <a:xfrm>
              <a:off x="4893788" y="3701681"/>
              <a:ext cx="484222" cy="6564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</p:grp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3189A-E026-C443-843C-0103F709C611}" type="slidenum">
              <a:rPr kumimoji="1" lang="zh-TW" altLang="en-US" smtClean="0"/>
              <a:t>17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74914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chemeClr val="bg1">
                    <a:lumMod val="50000"/>
                  </a:schemeClr>
                </a:solidFill>
              </a:rPr>
              <a:t>purpose</a:t>
            </a:r>
            <a:endParaRPr lang="zh-TW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chemeClr val="bg1">
                    <a:lumMod val="50000"/>
                  </a:schemeClr>
                </a:solidFill>
              </a:rPr>
              <a:t>Find relationships between generic type classes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>
                <a:solidFill>
                  <a:schemeClr val="bg1">
                    <a:lumMod val="50000"/>
                  </a:schemeClr>
                </a:solidFill>
              </a:rPr>
              <a:t>ex: </a:t>
            </a:r>
            <a:r>
              <a:rPr lang="en-US" altLang="zh-TW" sz="6000" dirty="0" smtClean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List&lt;Integer&gt;  </a:t>
            </a:r>
            <a:r>
              <a:rPr lang="en-US" altLang="zh-TW" sz="6000" dirty="0" smtClean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sym typeface="Wingdings" panose="05000000000000000000" pitchFamily="2" charset="2"/>
              </a:rPr>
              <a:t>  List&lt;string&gt;?</a:t>
            </a:r>
            <a:r>
              <a:rPr lang="en-US" altLang="zh-TW" sz="6000" dirty="0" smtClean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endParaRPr lang="en-US" altLang="zh-TW" sz="6000" dirty="0">
              <a:solidFill>
                <a:schemeClr val="accent4">
                  <a:lumMod val="60000"/>
                  <a:lumOff val="4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r>
              <a:rPr lang="en-US" altLang="zh-TW" dirty="0" smtClean="0">
                <a:solidFill>
                  <a:schemeClr val="bg1">
                    <a:lumMod val="50000"/>
                  </a:schemeClr>
                </a:solidFill>
                <a:sym typeface="Wingdings" panose="05000000000000000000" pitchFamily="2" charset="2"/>
              </a:rPr>
              <a:t>Universal query interface</a:t>
            </a:r>
            <a:r>
              <a:rPr lang="en-US" altLang="zh-TW" dirty="0" smtClean="0">
                <a:sym typeface="Wingdings" panose="05000000000000000000" pitchFamily="2" charset="2"/>
              </a:rPr>
              <a:t/>
            </a:r>
            <a:br>
              <a:rPr lang="en-US" altLang="zh-TW" dirty="0" smtClean="0">
                <a:sym typeface="Wingdings" panose="05000000000000000000" pitchFamily="2" charset="2"/>
              </a:rPr>
            </a:br>
            <a:r>
              <a:rPr lang="en-US" altLang="zh-TW" dirty="0" smtClean="0">
                <a:solidFill>
                  <a:schemeClr val="bg1">
                    <a:lumMod val="50000"/>
                  </a:schemeClr>
                </a:solidFill>
                <a:sym typeface="Wingdings" panose="05000000000000000000" pitchFamily="2" charset="2"/>
              </a:rPr>
              <a:t>ex:</a:t>
            </a:r>
          </a:p>
          <a:p>
            <a:endParaRPr lang="zh-TW" altLang="en-US" sz="6000" dirty="0"/>
          </a:p>
        </p:txBody>
      </p:sp>
      <p:sp>
        <p:nvSpPr>
          <p:cNvPr id="4" name="橢圓 3"/>
          <p:cNvSpPr/>
          <p:nvPr/>
        </p:nvSpPr>
        <p:spPr>
          <a:xfrm>
            <a:off x="470916" y="3868738"/>
            <a:ext cx="4974336" cy="2743200"/>
          </a:xfrm>
          <a:prstGeom prst="ellipse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b="1" dirty="0" smtClean="0">
                <a:solidFill>
                  <a:schemeClr val="tx1"/>
                </a:solidFill>
              </a:rPr>
              <a:t>List&lt;string&gt;</a:t>
            </a:r>
            <a:r>
              <a:rPr lang="zh-TW" altLang="en-US" sz="3200" b="1" dirty="0">
                <a:solidFill>
                  <a:schemeClr val="tx1"/>
                </a:solidFill>
              </a:rPr>
              <a:t> </a:t>
            </a:r>
            <a:r>
              <a:rPr lang="en-US" altLang="zh-TW" sz="3200" b="1" dirty="0" smtClean="0">
                <a:solidFill>
                  <a:schemeClr val="tx1"/>
                </a:solidFill>
              </a:rPr>
              <a:t>List&lt;string&gt;[] </a:t>
            </a:r>
          </a:p>
          <a:p>
            <a:pPr algn="ctr"/>
            <a:r>
              <a:rPr lang="en-US" altLang="zh-TW" sz="3200" b="1" dirty="0" smtClean="0">
                <a:solidFill>
                  <a:schemeClr val="tx1"/>
                </a:solidFill>
              </a:rPr>
              <a:t>List&lt;? Extends A&gt;…</a:t>
            </a:r>
          </a:p>
        </p:txBody>
      </p:sp>
      <p:cxnSp>
        <p:nvCxnSpPr>
          <p:cNvPr id="6" name="直線單箭頭接點 5"/>
          <p:cNvCxnSpPr/>
          <p:nvPr/>
        </p:nvCxnSpPr>
        <p:spPr>
          <a:xfrm>
            <a:off x="5638038" y="5219700"/>
            <a:ext cx="160020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字方塊 6"/>
          <p:cNvSpPr txBox="1"/>
          <p:nvPr/>
        </p:nvSpPr>
        <p:spPr>
          <a:xfrm>
            <a:off x="7294626" y="4665702"/>
            <a:ext cx="489737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6600" dirty="0" err="1" smtClean="0"/>
              <a:t>TypeToken</a:t>
            </a:r>
            <a:r>
              <a:rPr lang="en-US" altLang="zh-TW" sz="6600" dirty="0" smtClean="0"/>
              <a:t>&lt;&gt;</a:t>
            </a:r>
            <a:endParaRPr lang="zh-TW" altLang="en-US" sz="6600" dirty="0"/>
          </a:p>
        </p:txBody>
      </p:sp>
      <p:sp>
        <p:nvSpPr>
          <p:cNvPr id="8" name="文字方塊 7"/>
          <p:cNvSpPr txBox="1"/>
          <p:nvPr/>
        </p:nvSpPr>
        <p:spPr>
          <a:xfrm>
            <a:off x="5513451" y="4511814"/>
            <a:ext cx="18493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 smtClean="0"/>
              <a:t>resolve</a:t>
            </a:r>
            <a:endParaRPr lang="zh-TW" altLang="en-US" sz="2800" dirty="0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3189A-E026-C443-843C-0103F709C611}" type="slidenum">
              <a:rPr kumimoji="1" lang="zh-TW" altLang="en-US" smtClean="0"/>
              <a:t>18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18258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>
                <a:ea typeface="Microsoft JhengHei" charset="-120"/>
                <a:cs typeface="Microsoft JhengHei" charset="-120"/>
              </a:rPr>
              <a:t>http://loveshisong.cn/%E7%BC%96%E7%A8%8B%E6%8A%80%E6%9C%AF/2016-02-16-Type%E8%AF%A6%E8%A7%A3.html</a:t>
            </a:r>
          </a:p>
          <a:p>
            <a:endParaRPr lang="en-US" altLang="zh-TW" dirty="0">
              <a:ea typeface="Microsoft JhengHei" charset="-120"/>
              <a:cs typeface="Microsoft JhengHei" charset="-120"/>
            </a:endParaRPr>
          </a:p>
          <a:p>
            <a:r>
              <a:rPr lang="en-US" altLang="zh-TW" dirty="0" smtClean="0">
                <a:ea typeface="Microsoft JhengHei" charset="-120"/>
                <a:cs typeface="Microsoft JhengHei" charset="-120"/>
              </a:rPr>
              <a:t>Type</a:t>
            </a:r>
            <a:r>
              <a:rPr lang="zh-TW" altLang="en-US" dirty="0">
                <a:ea typeface="Microsoft JhengHei" charset="-120"/>
                <a:cs typeface="Microsoft JhengHei" charset="-120"/>
              </a:rPr>
              <a:t>包含</a:t>
            </a:r>
            <a:r>
              <a:rPr lang="en-US" altLang="zh-TW" dirty="0" err="1">
                <a:ea typeface="Microsoft JhengHei" charset="-120"/>
                <a:cs typeface="Microsoft JhengHei" charset="-120"/>
              </a:rPr>
              <a:t>TypeVariable</a:t>
            </a:r>
            <a:r>
              <a:rPr lang="en-US" altLang="zh-TW" dirty="0">
                <a:ea typeface="Microsoft JhengHei" charset="-120"/>
                <a:cs typeface="Microsoft JhengHei" charset="-120"/>
              </a:rPr>
              <a:t>( </a:t>
            </a:r>
            <a:r>
              <a:rPr lang="zh-TW" altLang="en-US" dirty="0">
                <a:ea typeface="Microsoft JhengHei" charset="-120"/>
                <a:cs typeface="Microsoft JhengHei" charset="-120"/>
              </a:rPr>
              <a:t>類型變量，是</a:t>
            </a:r>
            <a:r>
              <a:rPr lang="zh-TW" altLang="en-US" dirty="0" smtClean="0">
                <a:ea typeface="Microsoft JhengHei" charset="-120"/>
                <a:cs typeface="Microsoft JhengHei" charset="-120"/>
              </a:rPr>
              <a:t>泛</a:t>
            </a:r>
            <a:r>
              <a:rPr lang="zh-TW" altLang="en-US" dirty="0">
                <a:ea typeface="Microsoft JhengHei" charset="-120"/>
                <a:cs typeface="Microsoft JhengHei" charset="-120"/>
              </a:rPr>
              <a:t>型</a:t>
            </a:r>
            <a:r>
              <a:rPr lang="zh-TW" altLang="en-US" dirty="0" smtClean="0">
                <a:ea typeface="Microsoft JhengHei" charset="-120"/>
                <a:cs typeface="Microsoft JhengHei" charset="-120"/>
              </a:rPr>
              <a:t>本身</a:t>
            </a:r>
            <a:r>
              <a:rPr lang="zh-TW" altLang="en-US" dirty="0">
                <a:ea typeface="Microsoft JhengHei" charset="-120"/>
                <a:cs typeface="Microsoft JhengHei" charset="-120"/>
              </a:rPr>
              <a:t>，如</a:t>
            </a:r>
            <a:r>
              <a:rPr lang="en-US" altLang="zh-TW" dirty="0">
                <a:ea typeface="Microsoft JhengHei" charset="-120"/>
                <a:cs typeface="Microsoft JhengHei" charset="-120"/>
              </a:rPr>
              <a:t>List&lt;E&gt;</a:t>
            </a:r>
            <a:r>
              <a:rPr lang="zh-TW" altLang="en-US" dirty="0">
                <a:ea typeface="Microsoft JhengHei" charset="-120"/>
                <a:cs typeface="Microsoft JhengHei" charset="-120"/>
              </a:rPr>
              <a:t>中的</a:t>
            </a:r>
            <a:r>
              <a:rPr lang="en-US" altLang="zh-TW" dirty="0">
                <a:ea typeface="Microsoft JhengHei" charset="-120"/>
                <a:cs typeface="Microsoft JhengHei" charset="-120"/>
              </a:rPr>
              <a:t>E)</a:t>
            </a:r>
            <a:r>
              <a:rPr lang="zh-TW" altLang="en-US" dirty="0">
                <a:ea typeface="Microsoft JhengHei" charset="-120"/>
                <a:cs typeface="Microsoft JhengHei" charset="-120"/>
              </a:rPr>
              <a:t>、</a:t>
            </a:r>
          </a:p>
          <a:p>
            <a:r>
              <a:rPr lang="en-US" altLang="zh-TW" dirty="0" err="1" smtClean="0">
                <a:ea typeface="Microsoft JhengHei" charset="-120"/>
                <a:cs typeface="Microsoft JhengHei" charset="-120"/>
              </a:rPr>
              <a:t>ParameterizedType</a:t>
            </a:r>
            <a:r>
              <a:rPr lang="en-US" altLang="zh-TW" dirty="0">
                <a:ea typeface="Microsoft JhengHei" charset="-120"/>
                <a:cs typeface="Microsoft JhengHei" charset="-120"/>
              </a:rPr>
              <a:t>(</a:t>
            </a:r>
            <a:r>
              <a:rPr lang="zh-TW" altLang="en-US" dirty="0">
                <a:ea typeface="Microsoft JhengHei" charset="-120"/>
                <a:cs typeface="Microsoft JhengHei" charset="-120"/>
              </a:rPr>
              <a:t>變數類型，就是</a:t>
            </a:r>
            <a:r>
              <a:rPr lang="zh-TW" altLang="en-US" dirty="0" smtClean="0">
                <a:ea typeface="Microsoft JhengHei" charset="-120"/>
                <a:cs typeface="Microsoft JhengHei" charset="-120"/>
              </a:rPr>
              <a:t>泛型類</a:t>
            </a:r>
            <a:r>
              <a:rPr lang="en-US" altLang="zh-TW" dirty="0">
                <a:ea typeface="Microsoft JhengHei" charset="-120"/>
                <a:cs typeface="Microsoft JhengHei" charset="-120"/>
              </a:rPr>
              <a:t>:Map&lt;String, String&gt;)</a:t>
            </a:r>
            <a:r>
              <a:rPr lang="zh-TW" altLang="en-US" dirty="0">
                <a:ea typeface="Microsoft JhengHei" charset="-120"/>
                <a:cs typeface="Microsoft JhengHei" charset="-120"/>
              </a:rPr>
              <a:t>、</a:t>
            </a:r>
          </a:p>
          <a:p>
            <a:r>
              <a:rPr lang="en-US" altLang="zh-TW" dirty="0" err="1" smtClean="0">
                <a:ea typeface="Microsoft JhengHei" charset="-120"/>
                <a:cs typeface="Microsoft JhengHei" charset="-120"/>
              </a:rPr>
              <a:t>GenericArrayType</a:t>
            </a:r>
            <a:r>
              <a:rPr lang="en-US" altLang="zh-TW" dirty="0">
                <a:ea typeface="Microsoft JhengHei" charset="-120"/>
                <a:cs typeface="Microsoft JhengHei" charset="-120"/>
              </a:rPr>
              <a:t>( </a:t>
            </a:r>
            <a:r>
              <a:rPr lang="zh-TW" altLang="en-US" dirty="0">
                <a:ea typeface="Microsoft JhengHei" charset="-120"/>
                <a:cs typeface="Microsoft JhengHei" charset="-120"/>
              </a:rPr>
              <a:t>數組類型</a:t>
            </a:r>
            <a:r>
              <a:rPr lang="en-US" altLang="zh-TW" dirty="0">
                <a:ea typeface="Microsoft JhengHei" charset="-120"/>
                <a:cs typeface="Microsoft JhengHei" charset="-120"/>
              </a:rPr>
              <a:t>:T[]</a:t>
            </a:r>
            <a:r>
              <a:rPr lang="zh-TW" altLang="en-US" dirty="0">
                <a:ea typeface="Microsoft JhengHei" charset="-120"/>
                <a:cs typeface="Microsoft JhengHei" charset="-120"/>
              </a:rPr>
              <a:t>、</a:t>
            </a:r>
            <a:r>
              <a:rPr lang="en-US" altLang="zh-TW" dirty="0">
                <a:ea typeface="Microsoft JhengHei" charset="-120"/>
                <a:cs typeface="Microsoft JhengHei" charset="-120"/>
              </a:rPr>
              <a:t>List&lt;string&gt;[]</a:t>
            </a:r>
            <a:r>
              <a:rPr lang="zh-TW" altLang="en-US" dirty="0">
                <a:ea typeface="Microsoft JhengHei" charset="-120"/>
                <a:cs typeface="Microsoft JhengHei" charset="-120"/>
              </a:rPr>
              <a:t>，由</a:t>
            </a:r>
            <a:r>
              <a:rPr lang="en-US" altLang="zh-TW" dirty="0" err="1">
                <a:ea typeface="Microsoft JhengHei" charset="-120"/>
                <a:cs typeface="Microsoft JhengHei" charset="-120"/>
              </a:rPr>
              <a:t>ParameterizedType</a:t>
            </a:r>
            <a:r>
              <a:rPr lang="zh-TW" altLang="en-US" dirty="0">
                <a:ea typeface="Microsoft JhengHei" charset="-120"/>
                <a:cs typeface="Microsoft JhengHei" charset="-120"/>
              </a:rPr>
              <a:t>或</a:t>
            </a:r>
            <a:r>
              <a:rPr lang="en-US" altLang="zh-TW" dirty="0" err="1">
                <a:ea typeface="Microsoft JhengHei" charset="-120"/>
                <a:cs typeface="Microsoft JhengHei" charset="-120"/>
              </a:rPr>
              <a:t>TypeVariable</a:t>
            </a:r>
            <a:r>
              <a:rPr lang="zh-TW" altLang="en-US" dirty="0">
                <a:ea typeface="Microsoft JhengHei" charset="-120"/>
                <a:cs typeface="Microsoft JhengHei" charset="-120"/>
              </a:rPr>
              <a:t>組成的</a:t>
            </a:r>
            <a:r>
              <a:rPr lang="en-US" altLang="zh-TW" dirty="0">
                <a:ea typeface="Microsoft JhengHei" charset="-120"/>
                <a:cs typeface="Microsoft JhengHei" charset="-120"/>
              </a:rPr>
              <a:t>array)</a:t>
            </a:r>
            <a:r>
              <a:rPr lang="zh-TW" altLang="en-US" dirty="0">
                <a:ea typeface="Microsoft JhengHei" charset="-120"/>
                <a:cs typeface="Microsoft JhengHei" charset="-120"/>
              </a:rPr>
              <a:t>、</a:t>
            </a:r>
          </a:p>
          <a:p>
            <a:r>
              <a:rPr lang="en-US" altLang="zh-TW" dirty="0" err="1" smtClean="0">
                <a:ea typeface="Microsoft JhengHei" charset="-120"/>
                <a:cs typeface="Microsoft JhengHei" charset="-120"/>
              </a:rPr>
              <a:t>WildcardType</a:t>
            </a:r>
            <a:r>
              <a:rPr lang="en-US" altLang="zh-TW" dirty="0">
                <a:ea typeface="Microsoft JhengHei" charset="-120"/>
                <a:cs typeface="Microsoft JhengHei" charset="-120"/>
              </a:rPr>
              <a:t>(</a:t>
            </a:r>
            <a:r>
              <a:rPr lang="zh-TW" altLang="en-US" dirty="0">
                <a:ea typeface="Microsoft JhengHei" charset="-120"/>
                <a:cs typeface="Microsoft JhengHei" charset="-120"/>
              </a:rPr>
              <a:t>通用泛型，</a:t>
            </a:r>
            <a:r>
              <a:rPr lang="en-US" altLang="zh-TW" dirty="0">
                <a:ea typeface="Microsoft JhengHei" charset="-120"/>
                <a:cs typeface="Microsoft JhengHei" charset="-120"/>
              </a:rPr>
              <a:t>? Extends </a:t>
            </a:r>
            <a:r>
              <a:rPr lang="en-US" altLang="zh-TW" dirty="0" err="1">
                <a:ea typeface="Microsoft JhengHei" charset="-120"/>
                <a:cs typeface="Microsoft JhengHei" charset="-120"/>
              </a:rPr>
              <a:t>int</a:t>
            </a:r>
            <a:r>
              <a:rPr lang="en-US" altLang="zh-TW" dirty="0">
                <a:ea typeface="Microsoft JhengHei" charset="-120"/>
                <a:cs typeface="Microsoft JhengHei" charset="-120"/>
              </a:rPr>
              <a:t>)</a:t>
            </a:r>
            <a:r>
              <a:rPr lang="zh-TW" altLang="en-US" dirty="0">
                <a:ea typeface="Microsoft JhengHei" charset="-120"/>
                <a:cs typeface="Microsoft JhengHei" charset="-120"/>
              </a:rPr>
              <a:t>、</a:t>
            </a:r>
          </a:p>
          <a:p>
            <a:r>
              <a:rPr lang="en-US" altLang="zh-TW" dirty="0" smtClean="0">
                <a:ea typeface="Microsoft JhengHei" charset="-120"/>
                <a:cs typeface="Microsoft JhengHei" charset="-120"/>
              </a:rPr>
              <a:t>class</a:t>
            </a:r>
            <a:r>
              <a:rPr lang="en-US" altLang="zh-TW" dirty="0">
                <a:ea typeface="Microsoft JhengHei" charset="-120"/>
                <a:cs typeface="Microsoft JhengHei" charset="-120"/>
              </a:rPr>
              <a:t>(</a:t>
            </a:r>
            <a:r>
              <a:rPr lang="zh-TW" altLang="en-US" dirty="0">
                <a:ea typeface="Microsoft JhengHei" charset="-120"/>
                <a:cs typeface="Microsoft JhengHei" charset="-120"/>
              </a:rPr>
              <a:t>原生類型</a:t>
            </a:r>
            <a:r>
              <a:rPr lang="en-US" altLang="zh-TW" dirty="0">
                <a:ea typeface="Microsoft JhengHei" charset="-120"/>
                <a:cs typeface="Microsoft JhengHei" charset="-120"/>
              </a:rPr>
              <a:t>)</a:t>
            </a:r>
          </a:p>
          <a:p>
            <a:endParaRPr lang="zh-TW" altLang="en-US" dirty="0">
              <a:ea typeface="Microsoft JhengHei" charset="-120"/>
              <a:cs typeface="Microsoft JhengHei" charset="-12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3189A-E026-C443-843C-0103F709C611}" type="slidenum">
              <a:rPr kumimoji="1" lang="zh-TW" altLang="en-US" smtClean="0"/>
              <a:t>19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666389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Class Diagram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60348"/>
            <a:ext cx="12192000" cy="4481892"/>
          </a:xfr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3189A-E026-C443-843C-0103F709C611}" type="slidenum">
              <a:rPr kumimoji="1" lang="zh-TW" altLang="en-US" smtClean="0"/>
              <a:t>20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92013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17907"/>
            <a:ext cx="12192000" cy="5536629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3"/>
          <a:srcRect b="84904"/>
          <a:stretch/>
        </p:blipFill>
        <p:spPr>
          <a:xfrm>
            <a:off x="0" y="0"/>
            <a:ext cx="12192000" cy="835815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/>
          <a:srcRect b="84904"/>
          <a:stretch/>
        </p:blipFill>
        <p:spPr>
          <a:xfrm>
            <a:off x="0" y="5954537"/>
            <a:ext cx="12192000" cy="903464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0950" y="5232115"/>
            <a:ext cx="4610100" cy="96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65989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Class Diagram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60348"/>
            <a:ext cx="12192000" cy="4481892"/>
          </a:xfrm>
        </p:spPr>
      </p:pic>
      <p:sp>
        <p:nvSpPr>
          <p:cNvPr id="3" name="橢圓 2"/>
          <p:cNvSpPr/>
          <p:nvPr/>
        </p:nvSpPr>
        <p:spPr>
          <a:xfrm>
            <a:off x="2869636" y="2419350"/>
            <a:ext cx="3004678" cy="2038350"/>
          </a:xfrm>
          <a:prstGeom prst="ellipse">
            <a:avLst/>
          </a:prstGeom>
          <a:noFill/>
          <a:ln w="152400">
            <a:solidFill>
              <a:srgbClr val="91BF1F">
                <a:alpha val="81176"/>
              </a:srgb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4505325" y="1666468"/>
            <a:ext cx="3181350" cy="64633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zh-TW" sz="3600" b="1" dirty="0" smtClean="0">
                <a:solidFill>
                  <a:srgbClr val="91BF1F"/>
                </a:solidFill>
              </a:rPr>
              <a:t>Main functions</a:t>
            </a:r>
            <a:endParaRPr lang="zh-TW" altLang="en-US" sz="3600" b="1" dirty="0">
              <a:solidFill>
                <a:srgbClr val="91BF1F"/>
              </a:solidFill>
            </a:endParaRPr>
          </a:p>
        </p:txBody>
      </p:sp>
      <p:sp>
        <p:nvSpPr>
          <p:cNvPr id="6" name="橢圓 5"/>
          <p:cNvSpPr/>
          <p:nvPr/>
        </p:nvSpPr>
        <p:spPr>
          <a:xfrm>
            <a:off x="6067425" y="2152650"/>
            <a:ext cx="5353050" cy="2476500"/>
          </a:xfrm>
          <a:prstGeom prst="ellipse">
            <a:avLst/>
          </a:prstGeom>
          <a:noFill/>
          <a:ln w="152400">
            <a:solidFill>
              <a:srgbClr val="C00000">
                <a:alpha val="72157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8229600" y="4789363"/>
            <a:ext cx="3962400" cy="64633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zh-TW" sz="3600" b="1" dirty="0" smtClean="0">
                <a:solidFill>
                  <a:srgbClr val="D01C0E"/>
                </a:solidFill>
              </a:rPr>
              <a:t>Get type of classes</a:t>
            </a:r>
            <a:endParaRPr lang="zh-TW" altLang="en-US" sz="3600" b="1" dirty="0">
              <a:solidFill>
                <a:srgbClr val="D01C0E"/>
              </a:solidFill>
            </a:endParaRPr>
          </a:p>
        </p:txBody>
      </p:sp>
      <p:sp>
        <p:nvSpPr>
          <p:cNvPr id="8" name="橢圓 7"/>
          <p:cNvSpPr/>
          <p:nvPr/>
        </p:nvSpPr>
        <p:spPr>
          <a:xfrm>
            <a:off x="269311" y="4370263"/>
            <a:ext cx="3238500" cy="2076450"/>
          </a:xfrm>
          <a:prstGeom prst="ellipse">
            <a:avLst/>
          </a:prstGeom>
          <a:noFill/>
          <a:ln w="152400">
            <a:solidFill>
              <a:srgbClr val="7F6000">
                <a:alpha val="6902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/>
          <p:cNvSpPr txBox="1"/>
          <p:nvPr/>
        </p:nvSpPr>
        <p:spPr>
          <a:xfrm>
            <a:off x="3114674" y="6046463"/>
            <a:ext cx="3933825" cy="64633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zh-TW" sz="3600" b="1" dirty="0" err="1" smtClean="0">
                <a:solidFill>
                  <a:srgbClr val="7F6000"/>
                </a:solidFill>
              </a:rPr>
              <a:t>Invokable</a:t>
            </a:r>
            <a:r>
              <a:rPr lang="en-US" altLang="zh-TW" sz="3600" b="1" dirty="0" smtClean="0">
                <a:solidFill>
                  <a:srgbClr val="7F6000"/>
                </a:solidFill>
              </a:rPr>
              <a:t> method</a:t>
            </a:r>
            <a:endParaRPr lang="zh-TW" altLang="en-US" sz="3600" b="1" dirty="0">
              <a:solidFill>
                <a:srgbClr val="7F6000"/>
              </a:solidFill>
            </a:endParaRPr>
          </a:p>
        </p:txBody>
      </p:sp>
      <p:sp>
        <p:nvSpPr>
          <p:cNvPr id="11" name="投影片編號版面配置區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3189A-E026-C443-843C-0103F709C611}" type="slidenum">
              <a:rPr kumimoji="1" lang="zh-TW" altLang="en-US" smtClean="0"/>
              <a:t>21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63267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Bridge Pattern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b="29615"/>
          <a:stretch/>
        </p:blipFill>
        <p:spPr>
          <a:xfrm>
            <a:off x="838200" y="1027906"/>
            <a:ext cx="11106150" cy="5747199"/>
          </a:xfrm>
        </p:spPr>
      </p:pic>
      <p:sp>
        <p:nvSpPr>
          <p:cNvPr id="5" name="矩形 4"/>
          <p:cNvSpPr/>
          <p:nvPr/>
        </p:nvSpPr>
        <p:spPr>
          <a:xfrm>
            <a:off x="-628650" y="4914900"/>
            <a:ext cx="5962650" cy="2514600"/>
          </a:xfrm>
          <a:custGeom>
            <a:avLst/>
            <a:gdLst>
              <a:gd name="connsiteX0" fmla="*/ 0 w 5181600"/>
              <a:gd name="connsiteY0" fmla="*/ 0 h 2324100"/>
              <a:gd name="connsiteX1" fmla="*/ 5181600 w 5181600"/>
              <a:gd name="connsiteY1" fmla="*/ 0 h 2324100"/>
              <a:gd name="connsiteX2" fmla="*/ 5181600 w 5181600"/>
              <a:gd name="connsiteY2" fmla="*/ 2324100 h 2324100"/>
              <a:gd name="connsiteX3" fmla="*/ 0 w 5181600"/>
              <a:gd name="connsiteY3" fmla="*/ 2324100 h 2324100"/>
              <a:gd name="connsiteX4" fmla="*/ 0 w 5181600"/>
              <a:gd name="connsiteY4" fmla="*/ 0 h 2324100"/>
              <a:gd name="connsiteX0" fmla="*/ 0 w 5791200"/>
              <a:gd name="connsiteY0" fmla="*/ 0 h 2324100"/>
              <a:gd name="connsiteX1" fmla="*/ 5181600 w 5791200"/>
              <a:gd name="connsiteY1" fmla="*/ 0 h 2324100"/>
              <a:gd name="connsiteX2" fmla="*/ 5791200 w 5791200"/>
              <a:gd name="connsiteY2" fmla="*/ 2000250 h 2324100"/>
              <a:gd name="connsiteX3" fmla="*/ 0 w 5791200"/>
              <a:gd name="connsiteY3" fmla="*/ 2324100 h 2324100"/>
              <a:gd name="connsiteX4" fmla="*/ 0 w 5791200"/>
              <a:gd name="connsiteY4" fmla="*/ 0 h 2324100"/>
              <a:gd name="connsiteX0" fmla="*/ 0 w 5962650"/>
              <a:gd name="connsiteY0" fmla="*/ 0 h 2514600"/>
              <a:gd name="connsiteX1" fmla="*/ 5353050 w 5962650"/>
              <a:gd name="connsiteY1" fmla="*/ 190500 h 2514600"/>
              <a:gd name="connsiteX2" fmla="*/ 5962650 w 5962650"/>
              <a:gd name="connsiteY2" fmla="*/ 2190750 h 2514600"/>
              <a:gd name="connsiteX3" fmla="*/ 171450 w 5962650"/>
              <a:gd name="connsiteY3" fmla="*/ 2514600 h 2514600"/>
              <a:gd name="connsiteX4" fmla="*/ 0 w 5962650"/>
              <a:gd name="connsiteY4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62650" h="2514600">
                <a:moveTo>
                  <a:pt x="0" y="0"/>
                </a:moveTo>
                <a:lnTo>
                  <a:pt x="5353050" y="190500"/>
                </a:lnTo>
                <a:lnTo>
                  <a:pt x="5962650" y="2190750"/>
                </a:lnTo>
                <a:lnTo>
                  <a:pt x="171450" y="2514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4"/>
          <p:cNvSpPr/>
          <p:nvPr/>
        </p:nvSpPr>
        <p:spPr>
          <a:xfrm>
            <a:off x="-2552700" y="1995884"/>
            <a:ext cx="5962650" cy="1173560"/>
          </a:xfrm>
          <a:custGeom>
            <a:avLst/>
            <a:gdLst>
              <a:gd name="connsiteX0" fmla="*/ 0 w 5181600"/>
              <a:gd name="connsiteY0" fmla="*/ 0 h 2324100"/>
              <a:gd name="connsiteX1" fmla="*/ 5181600 w 5181600"/>
              <a:gd name="connsiteY1" fmla="*/ 0 h 2324100"/>
              <a:gd name="connsiteX2" fmla="*/ 5181600 w 5181600"/>
              <a:gd name="connsiteY2" fmla="*/ 2324100 h 2324100"/>
              <a:gd name="connsiteX3" fmla="*/ 0 w 5181600"/>
              <a:gd name="connsiteY3" fmla="*/ 2324100 h 2324100"/>
              <a:gd name="connsiteX4" fmla="*/ 0 w 5181600"/>
              <a:gd name="connsiteY4" fmla="*/ 0 h 2324100"/>
              <a:gd name="connsiteX0" fmla="*/ 0 w 5791200"/>
              <a:gd name="connsiteY0" fmla="*/ 0 h 2324100"/>
              <a:gd name="connsiteX1" fmla="*/ 5181600 w 5791200"/>
              <a:gd name="connsiteY1" fmla="*/ 0 h 2324100"/>
              <a:gd name="connsiteX2" fmla="*/ 5791200 w 5791200"/>
              <a:gd name="connsiteY2" fmla="*/ 2000250 h 2324100"/>
              <a:gd name="connsiteX3" fmla="*/ 0 w 5791200"/>
              <a:gd name="connsiteY3" fmla="*/ 2324100 h 2324100"/>
              <a:gd name="connsiteX4" fmla="*/ 0 w 5791200"/>
              <a:gd name="connsiteY4" fmla="*/ 0 h 2324100"/>
              <a:gd name="connsiteX0" fmla="*/ 0 w 5962650"/>
              <a:gd name="connsiteY0" fmla="*/ 0 h 2514600"/>
              <a:gd name="connsiteX1" fmla="*/ 5353050 w 5962650"/>
              <a:gd name="connsiteY1" fmla="*/ 190500 h 2514600"/>
              <a:gd name="connsiteX2" fmla="*/ 5962650 w 5962650"/>
              <a:gd name="connsiteY2" fmla="*/ 2190750 h 2514600"/>
              <a:gd name="connsiteX3" fmla="*/ 171450 w 5962650"/>
              <a:gd name="connsiteY3" fmla="*/ 2514600 h 2514600"/>
              <a:gd name="connsiteX4" fmla="*/ 0 w 5962650"/>
              <a:gd name="connsiteY4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62650" h="2514600">
                <a:moveTo>
                  <a:pt x="0" y="0"/>
                </a:moveTo>
                <a:lnTo>
                  <a:pt x="5353050" y="190500"/>
                </a:lnTo>
                <a:lnTo>
                  <a:pt x="5962650" y="2190750"/>
                </a:lnTo>
                <a:lnTo>
                  <a:pt x="171450" y="2514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3189A-E026-C443-843C-0103F709C611}" type="slidenum">
              <a:rPr kumimoji="1" lang="zh-TW" altLang="en-US" smtClean="0"/>
              <a:t>22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57545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Bridge </a:t>
            </a:r>
            <a:r>
              <a:rPr lang="en-US" altLang="zh-TW" dirty="0" smtClean="0"/>
              <a:t>Pattern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00" t="25673" r="32847" b="51697"/>
          <a:stretch/>
        </p:blipFill>
        <p:spPr>
          <a:xfrm>
            <a:off x="496062" y="1681313"/>
            <a:ext cx="4295394" cy="2158826"/>
          </a:xfrm>
          <a:prstGeom prst="rect">
            <a:avLst/>
          </a:prstGeom>
        </p:spPr>
      </p:pic>
      <p:pic>
        <p:nvPicPr>
          <p:cNvPr id="5" name="內容版面配置區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083" t="8019" r="15388" b="82030"/>
          <a:stretch/>
        </p:blipFill>
        <p:spPr>
          <a:xfrm>
            <a:off x="7483712" y="4879847"/>
            <a:ext cx="3908078" cy="1357883"/>
          </a:xfrm>
          <a:prstGeom prst="rect">
            <a:avLst/>
          </a:prstGeom>
        </p:spPr>
      </p:pic>
      <p:pic>
        <p:nvPicPr>
          <p:cNvPr id="6" name="內容版面配置區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946" t="8180" r="3771" b="82428"/>
          <a:stretch/>
        </p:blipFill>
        <p:spPr>
          <a:xfrm>
            <a:off x="7939278" y="2452783"/>
            <a:ext cx="2996946" cy="1114806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7590172" y="5686805"/>
            <a:ext cx="3801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 err="1"/>
              <a:t>getGenericComponentType</a:t>
            </a:r>
            <a:r>
              <a:rPr lang="en-US" altLang="zh-TW" b="1" dirty="0" smtClean="0"/>
              <a:t>(): Type</a:t>
            </a:r>
            <a:endParaRPr lang="zh-TW" altLang="en-US" dirty="0"/>
          </a:p>
        </p:txBody>
      </p:sp>
      <p:sp>
        <p:nvSpPr>
          <p:cNvPr id="8" name="等腰三角形 7"/>
          <p:cNvSpPr/>
          <p:nvPr/>
        </p:nvSpPr>
        <p:spPr>
          <a:xfrm>
            <a:off x="9245727" y="3521909"/>
            <a:ext cx="384048" cy="318230"/>
          </a:xfrm>
          <a:prstGeom prst="triangle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0" name="直線單箭頭接點 9"/>
          <p:cNvCxnSpPr>
            <a:endCxn id="6" idx="1"/>
          </p:cNvCxnSpPr>
          <p:nvPr/>
        </p:nvCxnSpPr>
        <p:spPr>
          <a:xfrm>
            <a:off x="4791456" y="3006876"/>
            <a:ext cx="3147822" cy="3310"/>
          </a:xfrm>
          <a:prstGeom prst="straightConnector1">
            <a:avLst/>
          </a:prstGeom>
          <a:ln w="76200">
            <a:solidFill>
              <a:schemeClr val="tx1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/>
          <p:cNvCxnSpPr>
            <a:stCxn id="8" idx="3"/>
            <a:endCxn id="5" idx="0"/>
          </p:cNvCxnSpPr>
          <p:nvPr/>
        </p:nvCxnSpPr>
        <p:spPr>
          <a:xfrm>
            <a:off x="9437751" y="3840139"/>
            <a:ext cx="0" cy="1039708"/>
          </a:xfrm>
          <a:prstGeom prst="line">
            <a:avLst/>
          </a:prstGeom>
          <a:ln w="762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流程圖: 或 12"/>
          <p:cNvSpPr/>
          <p:nvPr/>
        </p:nvSpPr>
        <p:spPr>
          <a:xfrm>
            <a:off x="3346704" y="3821851"/>
            <a:ext cx="519854" cy="519854"/>
          </a:xfrm>
          <a:prstGeom prst="flowChartOr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5" name="直線接點 14"/>
          <p:cNvCxnSpPr>
            <a:stCxn id="13" idx="4"/>
            <a:endCxn id="5" idx="1"/>
          </p:cNvCxnSpPr>
          <p:nvPr/>
        </p:nvCxnSpPr>
        <p:spPr>
          <a:xfrm>
            <a:off x="3606631" y="4341705"/>
            <a:ext cx="3877081" cy="121708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3189A-E026-C443-843C-0103F709C611}" type="slidenum">
              <a:rPr kumimoji="1" lang="zh-TW" altLang="en-US" smtClean="0"/>
              <a:t>23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02744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Class Diagram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60348"/>
            <a:ext cx="12192000" cy="4481892"/>
          </a:xfrm>
        </p:spPr>
      </p:pic>
      <p:sp>
        <p:nvSpPr>
          <p:cNvPr id="3" name="橢圓 2"/>
          <p:cNvSpPr/>
          <p:nvPr/>
        </p:nvSpPr>
        <p:spPr>
          <a:xfrm>
            <a:off x="2869636" y="2419350"/>
            <a:ext cx="3004678" cy="2038350"/>
          </a:xfrm>
          <a:prstGeom prst="ellipse">
            <a:avLst/>
          </a:prstGeom>
          <a:noFill/>
          <a:ln w="152400">
            <a:solidFill>
              <a:srgbClr val="91BF1F">
                <a:alpha val="81176"/>
              </a:srgb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4505325" y="1666468"/>
            <a:ext cx="3181350" cy="64633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zh-TW" sz="3600" b="1" dirty="0" smtClean="0">
                <a:solidFill>
                  <a:srgbClr val="91BF1F"/>
                </a:solidFill>
              </a:rPr>
              <a:t>Main functions</a:t>
            </a:r>
            <a:endParaRPr lang="zh-TW" altLang="en-US" sz="3600" b="1" dirty="0">
              <a:solidFill>
                <a:srgbClr val="91BF1F"/>
              </a:solidFill>
            </a:endParaRPr>
          </a:p>
        </p:txBody>
      </p:sp>
      <p:sp>
        <p:nvSpPr>
          <p:cNvPr id="6" name="橢圓 5"/>
          <p:cNvSpPr/>
          <p:nvPr/>
        </p:nvSpPr>
        <p:spPr>
          <a:xfrm>
            <a:off x="6067425" y="2152650"/>
            <a:ext cx="5353050" cy="2476500"/>
          </a:xfrm>
          <a:prstGeom prst="ellipse">
            <a:avLst/>
          </a:prstGeom>
          <a:noFill/>
          <a:ln w="152400">
            <a:solidFill>
              <a:srgbClr val="C00000">
                <a:alpha val="72157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8229600" y="4789363"/>
            <a:ext cx="3962400" cy="64633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zh-TW" sz="3600" b="1" dirty="0" smtClean="0">
                <a:solidFill>
                  <a:srgbClr val="D01C0E"/>
                </a:solidFill>
              </a:rPr>
              <a:t>Get type of classes</a:t>
            </a:r>
            <a:endParaRPr lang="zh-TW" altLang="en-US" sz="3600" b="1" dirty="0">
              <a:solidFill>
                <a:srgbClr val="D01C0E"/>
              </a:solidFill>
            </a:endParaRPr>
          </a:p>
        </p:txBody>
      </p:sp>
      <p:sp>
        <p:nvSpPr>
          <p:cNvPr id="8" name="橢圓 7"/>
          <p:cNvSpPr/>
          <p:nvPr/>
        </p:nvSpPr>
        <p:spPr>
          <a:xfrm>
            <a:off x="269311" y="4370263"/>
            <a:ext cx="3238500" cy="2076450"/>
          </a:xfrm>
          <a:prstGeom prst="ellipse">
            <a:avLst/>
          </a:prstGeom>
          <a:noFill/>
          <a:ln w="152400">
            <a:solidFill>
              <a:srgbClr val="7F6000">
                <a:alpha val="6902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/>
          <p:cNvSpPr txBox="1"/>
          <p:nvPr/>
        </p:nvSpPr>
        <p:spPr>
          <a:xfrm>
            <a:off x="3114674" y="6046463"/>
            <a:ext cx="3933825" cy="64633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zh-TW" sz="3600" b="1" dirty="0" err="1" smtClean="0">
                <a:solidFill>
                  <a:srgbClr val="7F6000"/>
                </a:solidFill>
              </a:rPr>
              <a:t>Invokable</a:t>
            </a:r>
            <a:r>
              <a:rPr lang="en-US" altLang="zh-TW" sz="3600" b="1" dirty="0" smtClean="0">
                <a:solidFill>
                  <a:srgbClr val="7F6000"/>
                </a:solidFill>
              </a:rPr>
              <a:t> method</a:t>
            </a:r>
            <a:endParaRPr lang="zh-TW" altLang="en-US" sz="3600" b="1" dirty="0">
              <a:solidFill>
                <a:srgbClr val="7F6000"/>
              </a:solidFill>
            </a:endParaRPr>
          </a:p>
        </p:txBody>
      </p:sp>
      <p:sp>
        <p:nvSpPr>
          <p:cNvPr id="11" name="投影片編號版面配置區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3189A-E026-C443-843C-0103F709C611}" type="slidenum">
              <a:rPr kumimoji="1" lang="zh-TW" altLang="en-US" smtClean="0"/>
              <a:t>24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2654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Visitor Pattern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254" r="51563" b="42792"/>
          <a:stretch/>
        </p:blipFill>
        <p:spPr>
          <a:xfrm>
            <a:off x="0" y="1871233"/>
            <a:ext cx="12915900" cy="3916434"/>
          </a:xfrm>
        </p:spPr>
      </p:pic>
      <p:sp>
        <p:nvSpPr>
          <p:cNvPr id="5" name="矩形 4"/>
          <p:cNvSpPr/>
          <p:nvPr/>
        </p:nvSpPr>
        <p:spPr>
          <a:xfrm>
            <a:off x="-171450" y="1871233"/>
            <a:ext cx="6267450" cy="1395413"/>
          </a:xfrm>
          <a:custGeom>
            <a:avLst/>
            <a:gdLst>
              <a:gd name="connsiteX0" fmla="*/ 0 w 5181600"/>
              <a:gd name="connsiteY0" fmla="*/ 0 h 2324100"/>
              <a:gd name="connsiteX1" fmla="*/ 5181600 w 5181600"/>
              <a:gd name="connsiteY1" fmla="*/ 0 h 2324100"/>
              <a:gd name="connsiteX2" fmla="*/ 5181600 w 5181600"/>
              <a:gd name="connsiteY2" fmla="*/ 2324100 h 2324100"/>
              <a:gd name="connsiteX3" fmla="*/ 0 w 5181600"/>
              <a:gd name="connsiteY3" fmla="*/ 2324100 h 2324100"/>
              <a:gd name="connsiteX4" fmla="*/ 0 w 5181600"/>
              <a:gd name="connsiteY4" fmla="*/ 0 h 2324100"/>
              <a:gd name="connsiteX0" fmla="*/ 0 w 5791200"/>
              <a:gd name="connsiteY0" fmla="*/ 0 h 2324100"/>
              <a:gd name="connsiteX1" fmla="*/ 5181600 w 5791200"/>
              <a:gd name="connsiteY1" fmla="*/ 0 h 2324100"/>
              <a:gd name="connsiteX2" fmla="*/ 5791200 w 5791200"/>
              <a:gd name="connsiteY2" fmla="*/ 2000250 h 2324100"/>
              <a:gd name="connsiteX3" fmla="*/ 0 w 5791200"/>
              <a:gd name="connsiteY3" fmla="*/ 2324100 h 2324100"/>
              <a:gd name="connsiteX4" fmla="*/ 0 w 5791200"/>
              <a:gd name="connsiteY4" fmla="*/ 0 h 2324100"/>
              <a:gd name="connsiteX0" fmla="*/ 0 w 5962650"/>
              <a:gd name="connsiteY0" fmla="*/ 0 h 2514600"/>
              <a:gd name="connsiteX1" fmla="*/ 5353050 w 5962650"/>
              <a:gd name="connsiteY1" fmla="*/ 190500 h 2514600"/>
              <a:gd name="connsiteX2" fmla="*/ 5962650 w 5962650"/>
              <a:gd name="connsiteY2" fmla="*/ 2190750 h 2514600"/>
              <a:gd name="connsiteX3" fmla="*/ 171450 w 5962650"/>
              <a:gd name="connsiteY3" fmla="*/ 2514600 h 2514600"/>
              <a:gd name="connsiteX4" fmla="*/ 0 w 5962650"/>
              <a:gd name="connsiteY4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62650" h="2514600">
                <a:moveTo>
                  <a:pt x="0" y="0"/>
                </a:moveTo>
                <a:lnTo>
                  <a:pt x="5353050" y="190500"/>
                </a:lnTo>
                <a:lnTo>
                  <a:pt x="5962650" y="2190750"/>
                </a:lnTo>
                <a:lnTo>
                  <a:pt x="171450" y="2514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4"/>
          <p:cNvSpPr/>
          <p:nvPr/>
        </p:nvSpPr>
        <p:spPr>
          <a:xfrm>
            <a:off x="6781800" y="4792302"/>
            <a:ext cx="6267450" cy="1395413"/>
          </a:xfrm>
          <a:custGeom>
            <a:avLst/>
            <a:gdLst>
              <a:gd name="connsiteX0" fmla="*/ 0 w 5181600"/>
              <a:gd name="connsiteY0" fmla="*/ 0 h 2324100"/>
              <a:gd name="connsiteX1" fmla="*/ 5181600 w 5181600"/>
              <a:gd name="connsiteY1" fmla="*/ 0 h 2324100"/>
              <a:gd name="connsiteX2" fmla="*/ 5181600 w 5181600"/>
              <a:gd name="connsiteY2" fmla="*/ 2324100 h 2324100"/>
              <a:gd name="connsiteX3" fmla="*/ 0 w 5181600"/>
              <a:gd name="connsiteY3" fmla="*/ 2324100 h 2324100"/>
              <a:gd name="connsiteX4" fmla="*/ 0 w 5181600"/>
              <a:gd name="connsiteY4" fmla="*/ 0 h 2324100"/>
              <a:gd name="connsiteX0" fmla="*/ 0 w 5791200"/>
              <a:gd name="connsiteY0" fmla="*/ 0 h 2324100"/>
              <a:gd name="connsiteX1" fmla="*/ 5181600 w 5791200"/>
              <a:gd name="connsiteY1" fmla="*/ 0 h 2324100"/>
              <a:gd name="connsiteX2" fmla="*/ 5791200 w 5791200"/>
              <a:gd name="connsiteY2" fmla="*/ 2000250 h 2324100"/>
              <a:gd name="connsiteX3" fmla="*/ 0 w 5791200"/>
              <a:gd name="connsiteY3" fmla="*/ 2324100 h 2324100"/>
              <a:gd name="connsiteX4" fmla="*/ 0 w 5791200"/>
              <a:gd name="connsiteY4" fmla="*/ 0 h 2324100"/>
              <a:gd name="connsiteX0" fmla="*/ 0 w 5962650"/>
              <a:gd name="connsiteY0" fmla="*/ 0 h 2514600"/>
              <a:gd name="connsiteX1" fmla="*/ 5353050 w 5962650"/>
              <a:gd name="connsiteY1" fmla="*/ 190500 h 2514600"/>
              <a:gd name="connsiteX2" fmla="*/ 5962650 w 5962650"/>
              <a:gd name="connsiteY2" fmla="*/ 2190750 h 2514600"/>
              <a:gd name="connsiteX3" fmla="*/ 171450 w 5962650"/>
              <a:gd name="connsiteY3" fmla="*/ 2514600 h 2514600"/>
              <a:gd name="connsiteX4" fmla="*/ 0 w 5962650"/>
              <a:gd name="connsiteY4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62650" h="2514600">
                <a:moveTo>
                  <a:pt x="0" y="0"/>
                </a:moveTo>
                <a:lnTo>
                  <a:pt x="5353050" y="190500"/>
                </a:lnTo>
                <a:lnTo>
                  <a:pt x="5962650" y="2190750"/>
                </a:lnTo>
                <a:lnTo>
                  <a:pt x="171450" y="2514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3189A-E026-C443-843C-0103F709C611}" type="slidenum">
              <a:rPr kumimoji="1" lang="zh-TW" altLang="en-US" smtClean="0"/>
              <a:t>25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35925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zh-TW" dirty="0" err="1" smtClean="0"/>
              <a:t>EvenBus</a:t>
            </a:r>
            <a:r>
              <a:rPr kumimoji="1" lang="en-US" altLang="zh-TW" dirty="0" smtClean="0"/>
              <a:t> &amp; Cache</a:t>
            </a:r>
            <a:r>
              <a:rPr kumimoji="1" lang="en-US" altLang="zh-TW" b="1" dirty="0" smtClean="0"/>
              <a:t/>
            </a:r>
            <a:br>
              <a:rPr kumimoji="1" lang="en-US" altLang="zh-TW" b="1" dirty="0" smtClean="0"/>
            </a:br>
            <a:endParaRPr kumimoji="1" lang="zh-TW" altLang="en-US" b="1" dirty="0"/>
          </a:p>
        </p:txBody>
      </p:sp>
      <p:sp>
        <p:nvSpPr>
          <p:cNvPr id="23" name="文字版面配置區 2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graphicFrame>
        <p:nvGraphicFramePr>
          <p:cNvPr id="15" name="表格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86101"/>
              </p:ext>
            </p:extLst>
          </p:nvPr>
        </p:nvGraphicFramePr>
        <p:xfrm>
          <a:off x="10383157" y="1752441"/>
          <a:ext cx="1796143" cy="30767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96143"/>
              </a:tblGrid>
              <a:tr h="102557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baseline="0" dirty="0" err="1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ImmutableSet</a:t>
                      </a:r>
                      <a:endParaRPr lang="en-US" altLang="zh-TW" sz="2000" b="0" baseline="0" dirty="0" smtClean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rgbClr val="EFF7E9"/>
                    </a:solidFill>
                  </a:tcPr>
                </a:tc>
              </a:tr>
              <a:tr h="102557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baseline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Multiset </a:t>
                      </a:r>
                      <a:br>
                        <a:rPr lang="en-US" altLang="zh-TW" sz="2000" b="0" baseline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</a:br>
                      <a:r>
                        <a:rPr lang="en-US" altLang="zh-TW" sz="2000" b="0" baseline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&amp; </a:t>
                      </a:r>
                      <a:r>
                        <a:rPr lang="en-US" altLang="zh-TW" sz="2000" b="0" baseline="0" dirty="0" err="1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Multimap</a:t>
                      </a:r>
                      <a:endParaRPr lang="en-US" altLang="zh-TW" sz="2000" b="1" baseline="0" dirty="0" smtClean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/>
                </a:tc>
              </a:tr>
              <a:tr h="102557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b="0" baseline="0" dirty="0" err="1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BiMap</a:t>
                      </a:r>
                      <a:r>
                        <a:rPr lang="en-US" altLang="zh-TW" sz="2000" b="0" baseline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 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b="0" baseline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&amp; Table</a:t>
                      </a:r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16" name="表格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1582646"/>
              </p:ext>
            </p:extLst>
          </p:nvPr>
        </p:nvGraphicFramePr>
        <p:xfrm>
          <a:off x="0" y="1237244"/>
          <a:ext cx="1796143" cy="41023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96143"/>
              </a:tblGrid>
              <a:tr h="1025578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2000" b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Graph &amp; IO</a:t>
                      </a:r>
                      <a:endParaRPr lang="en-US" altLang="zh-TW" sz="2000" b="0" dirty="0" smtClean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rgbClr val="EFF7E9"/>
                    </a:solidFill>
                  </a:tcPr>
                </a:tc>
              </a:tr>
              <a:tr h="102557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baseline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Concurrency</a:t>
                      </a:r>
                      <a:br>
                        <a:rPr lang="en-US" altLang="zh-TW" sz="2000" b="0" baseline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</a:br>
                      <a:r>
                        <a:rPr lang="en-US" altLang="zh-TW" sz="2000" b="0" baseline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&amp; Hash</a:t>
                      </a:r>
                    </a:p>
                  </a:txBody>
                  <a:tcPr anchor="ctr"/>
                </a:tc>
              </a:tr>
              <a:tr h="102557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baseline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Reflection</a:t>
                      </a:r>
                      <a:endParaRPr lang="en-US" altLang="zh-TW" sz="2000" b="1" baseline="0" dirty="0" smtClean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/>
                </a:tc>
              </a:tr>
              <a:tr h="102557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baseline="0" dirty="0" err="1" smtClean="0">
                          <a:solidFill>
                            <a:schemeClr val="bg1"/>
                          </a:solidFill>
                        </a:rPr>
                        <a:t>EvenBus</a:t>
                      </a:r>
                      <a:r>
                        <a:rPr lang="en-US" altLang="zh-TW" sz="2000" b="1" baseline="0" dirty="0" smtClean="0">
                          <a:solidFill>
                            <a:schemeClr val="bg1"/>
                          </a:solidFill>
                        </a:rPr>
                        <a:t> &amp; Cache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</a:tr>
            </a:tbl>
          </a:graphicData>
        </a:graphic>
      </p:graphicFrame>
      <p:grpSp>
        <p:nvGrpSpPr>
          <p:cNvPr id="17" name="Group 2"/>
          <p:cNvGrpSpPr/>
          <p:nvPr/>
        </p:nvGrpSpPr>
        <p:grpSpPr>
          <a:xfrm>
            <a:off x="3834657" y="3859681"/>
            <a:ext cx="4522685" cy="109225"/>
            <a:chOff x="3438554" y="3701681"/>
            <a:chExt cx="2424534" cy="65647"/>
          </a:xfrm>
        </p:grpSpPr>
        <p:sp>
          <p:nvSpPr>
            <p:cNvPr id="18" name="Rectangle 36"/>
            <p:cNvSpPr/>
            <p:nvPr/>
          </p:nvSpPr>
          <p:spPr>
            <a:xfrm>
              <a:off x="5378866" y="3701681"/>
              <a:ext cx="484222" cy="65647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19" name="Rectangle 37"/>
            <p:cNvSpPr/>
            <p:nvPr/>
          </p:nvSpPr>
          <p:spPr>
            <a:xfrm>
              <a:off x="4408710" y="3701681"/>
              <a:ext cx="484222" cy="65647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20" name="Rectangle 38"/>
            <p:cNvSpPr/>
            <p:nvPr/>
          </p:nvSpPr>
          <p:spPr>
            <a:xfrm>
              <a:off x="3923632" y="3701681"/>
              <a:ext cx="484222" cy="6564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21" name="Rectangle 39"/>
            <p:cNvSpPr/>
            <p:nvPr/>
          </p:nvSpPr>
          <p:spPr>
            <a:xfrm>
              <a:off x="3438554" y="3701681"/>
              <a:ext cx="484222" cy="656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22" name="Rectangle 40"/>
            <p:cNvSpPr/>
            <p:nvPr/>
          </p:nvSpPr>
          <p:spPr>
            <a:xfrm>
              <a:off x="4893788" y="3701681"/>
              <a:ext cx="484222" cy="6564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</p:grp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3189A-E026-C443-843C-0103F709C611}" type="slidenum">
              <a:rPr kumimoji="1" lang="zh-TW" altLang="en-US" smtClean="0"/>
              <a:t>26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46671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xmlns="" id="{B9368B24-02FD-47BA-818D-B3DF4F3C785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Cache</a:t>
            </a:r>
            <a:endParaRPr lang="zh-TW" altLang="en-US" dirty="0"/>
          </a:p>
        </p:txBody>
      </p:sp>
      <p:sp>
        <p:nvSpPr>
          <p:cNvPr id="5" name="副標題 4">
            <a:extLst>
              <a:ext uri="{FF2B5EF4-FFF2-40B4-BE49-F238E27FC236}">
                <a16:creationId xmlns:a16="http://schemas.microsoft.com/office/drawing/2014/main" xmlns="" id="{B32FDB2C-6812-468C-A2F1-915713C4D68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grpSp>
        <p:nvGrpSpPr>
          <p:cNvPr id="6" name="Group 2"/>
          <p:cNvGrpSpPr/>
          <p:nvPr/>
        </p:nvGrpSpPr>
        <p:grpSpPr>
          <a:xfrm>
            <a:off x="3834657" y="3859681"/>
            <a:ext cx="4522685" cy="109225"/>
            <a:chOff x="3438554" y="3701681"/>
            <a:chExt cx="2424534" cy="65647"/>
          </a:xfrm>
        </p:grpSpPr>
        <p:sp>
          <p:nvSpPr>
            <p:cNvPr id="7" name="Rectangle 36"/>
            <p:cNvSpPr/>
            <p:nvPr/>
          </p:nvSpPr>
          <p:spPr>
            <a:xfrm>
              <a:off x="5378866" y="3701681"/>
              <a:ext cx="484222" cy="65647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8" name="Rectangle 37"/>
            <p:cNvSpPr/>
            <p:nvPr/>
          </p:nvSpPr>
          <p:spPr>
            <a:xfrm>
              <a:off x="4408710" y="3701681"/>
              <a:ext cx="484222" cy="65647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9" name="Rectangle 38"/>
            <p:cNvSpPr/>
            <p:nvPr/>
          </p:nvSpPr>
          <p:spPr>
            <a:xfrm>
              <a:off x="3923632" y="3701681"/>
              <a:ext cx="484222" cy="6564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10" name="Rectangle 39"/>
            <p:cNvSpPr/>
            <p:nvPr/>
          </p:nvSpPr>
          <p:spPr>
            <a:xfrm>
              <a:off x="3438554" y="3701681"/>
              <a:ext cx="484222" cy="656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11" name="Rectangle 40"/>
            <p:cNvSpPr/>
            <p:nvPr/>
          </p:nvSpPr>
          <p:spPr>
            <a:xfrm>
              <a:off x="4893788" y="3701681"/>
              <a:ext cx="484222" cy="6564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</p:grp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3189A-E026-C443-843C-0103F709C611}" type="slidenum">
              <a:rPr kumimoji="1" lang="zh-TW" altLang="en-US" smtClean="0"/>
              <a:t>27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76440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469B3FD6-6FA9-4233-8285-D5D7C6EB5F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1270"/>
            <a:ext cx="10515600" cy="1325563"/>
          </a:xfrm>
        </p:spPr>
        <p:txBody>
          <a:bodyPr/>
          <a:lstStyle/>
          <a:p>
            <a:r>
              <a:rPr lang="en-US" altLang="zh-TW" dirty="0"/>
              <a:t>Cache</a:t>
            </a:r>
            <a:endParaRPr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xmlns="" id="{6324267A-E634-4A36-B7ED-D1A7A5A73E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60935" y="1879025"/>
            <a:ext cx="5493070" cy="1792125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xmlns="" id="{1986423B-D918-490C-9416-D91C35E9E7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050799"/>
            <a:ext cx="6683319" cy="2126164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xmlns="" id="{07A44C07-873D-4DE7-AFD5-02EA069301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759" y="1782536"/>
            <a:ext cx="5286339" cy="2176414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xmlns="" id="{4E55EE51-6567-4C91-B832-725C1CEDFD5C}"/>
              </a:ext>
            </a:extLst>
          </p:cNvPr>
          <p:cNvSpPr txBox="1"/>
          <p:nvPr/>
        </p:nvSpPr>
        <p:spPr>
          <a:xfrm>
            <a:off x="838200" y="1565564"/>
            <a:ext cx="942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Building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xmlns="" id="{BF849D0A-7762-40AC-A42E-861A3BD12147}"/>
              </a:ext>
            </a:extLst>
          </p:cNvPr>
          <p:cNvSpPr txBox="1"/>
          <p:nvPr/>
        </p:nvSpPr>
        <p:spPr>
          <a:xfrm>
            <a:off x="6260935" y="1621158"/>
            <a:ext cx="8790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Getting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3189A-E026-C443-843C-0103F709C611}" type="slidenum">
              <a:rPr kumimoji="1" lang="zh-TW" altLang="en-US" smtClean="0"/>
              <a:t>28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29345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xmlns="" id="{42DDB748-84CD-4C7C-A94B-96E016EEF8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xmlns="" id="{E12F886B-AB32-45A6-B1D5-31B35BC9ED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53481"/>
            <a:ext cx="12192000" cy="5204519"/>
          </a:xfrm>
          <a:prstGeom prst="rect">
            <a:avLst/>
          </a:prstGeom>
        </p:spPr>
      </p:pic>
      <p:sp>
        <p:nvSpPr>
          <p:cNvPr id="9" name="標題 1">
            <a:extLst>
              <a:ext uri="{FF2B5EF4-FFF2-40B4-BE49-F238E27FC236}">
                <a16:creationId xmlns:a16="http://schemas.microsoft.com/office/drawing/2014/main" xmlns="" id="{FA2B1437-553D-4532-841D-BD9C8A1F3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TW" dirty="0"/>
              <a:t>Builder Pattern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3189A-E026-C443-843C-0103F709C611}" type="slidenum">
              <a:rPr kumimoji="1" lang="zh-TW" altLang="en-US" smtClean="0"/>
              <a:t>29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0757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AF759C4C-1669-4101-9221-034234C40A1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err="1"/>
              <a:t>EventBus</a:t>
            </a:r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xmlns="" id="{609E56F9-5B30-4778-A5B6-655ADDC42BC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grpSp>
        <p:nvGrpSpPr>
          <p:cNvPr id="4" name="Group 2"/>
          <p:cNvGrpSpPr/>
          <p:nvPr/>
        </p:nvGrpSpPr>
        <p:grpSpPr>
          <a:xfrm>
            <a:off x="3834657" y="3859681"/>
            <a:ext cx="4522685" cy="109225"/>
            <a:chOff x="3438554" y="3701681"/>
            <a:chExt cx="2424534" cy="65647"/>
          </a:xfrm>
        </p:grpSpPr>
        <p:sp>
          <p:nvSpPr>
            <p:cNvPr id="5" name="Rectangle 36"/>
            <p:cNvSpPr/>
            <p:nvPr/>
          </p:nvSpPr>
          <p:spPr>
            <a:xfrm>
              <a:off x="5378866" y="3701681"/>
              <a:ext cx="484222" cy="65647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6" name="Rectangle 37"/>
            <p:cNvSpPr/>
            <p:nvPr/>
          </p:nvSpPr>
          <p:spPr>
            <a:xfrm>
              <a:off x="4408710" y="3701681"/>
              <a:ext cx="484222" cy="65647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7" name="Rectangle 38"/>
            <p:cNvSpPr/>
            <p:nvPr/>
          </p:nvSpPr>
          <p:spPr>
            <a:xfrm>
              <a:off x="3923632" y="3701681"/>
              <a:ext cx="484222" cy="6564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8" name="Rectangle 39"/>
            <p:cNvSpPr/>
            <p:nvPr/>
          </p:nvSpPr>
          <p:spPr>
            <a:xfrm>
              <a:off x="3438554" y="3701681"/>
              <a:ext cx="484222" cy="656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9" name="Rectangle 40"/>
            <p:cNvSpPr/>
            <p:nvPr/>
          </p:nvSpPr>
          <p:spPr>
            <a:xfrm>
              <a:off x="4893788" y="3701681"/>
              <a:ext cx="484222" cy="6564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</p:grpSp>
      <p:sp>
        <p:nvSpPr>
          <p:cNvPr id="10" name="投影片編號版面配置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3189A-E026-C443-843C-0103F709C611}" type="slidenum">
              <a:rPr kumimoji="1" lang="zh-TW" altLang="en-US" smtClean="0"/>
              <a:t>30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10978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/>
          <p:cNvSpPr>
            <a:spLocks noGrp="1"/>
          </p:cNvSpPr>
          <p:nvPr>
            <p:ph type="title"/>
          </p:nvPr>
        </p:nvSpPr>
        <p:spPr>
          <a:xfrm>
            <a:off x="1625598" y="365125"/>
            <a:ext cx="8940803" cy="1325563"/>
          </a:xfrm>
        </p:spPr>
        <p:txBody>
          <a:bodyPr/>
          <a:lstStyle/>
          <a:p>
            <a:pPr algn="ctr"/>
            <a:r>
              <a:rPr kumimoji="1" lang="en-US" altLang="zh-TW" dirty="0" smtClean="0"/>
              <a:t>Line of codes</a:t>
            </a: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2585" y="2055813"/>
            <a:ext cx="7822790" cy="2978150"/>
          </a:xfrm>
          <a:prstGeom prst="rect">
            <a:avLst/>
          </a:prstGeom>
        </p:spPr>
      </p:pic>
      <p:sp>
        <p:nvSpPr>
          <p:cNvPr id="10" name="框架 9"/>
          <p:cNvSpPr/>
          <p:nvPr/>
        </p:nvSpPr>
        <p:spPr>
          <a:xfrm>
            <a:off x="2182585" y="4098471"/>
            <a:ext cx="7822790" cy="297148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tx1"/>
              </a:solidFill>
            </a:endParaRPr>
          </a:p>
        </p:txBody>
      </p:sp>
      <p:grpSp>
        <p:nvGrpSpPr>
          <p:cNvPr id="8" name="群組 7"/>
          <p:cNvGrpSpPr/>
          <p:nvPr/>
        </p:nvGrpSpPr>
        <p:grpSpPr>
          <a:xfrm>
            <a:off x="8900630" y="4586329"/>
            <a:ext cx="2822198" cy="1770021"/>
            <a:chOff x="6349257" y="4830985"/>
            <a:chExt cx="2822198" cy="1770021"/>
          </a:xfrm>
        </p:grpSpPr>
        <p:sp>
          <p:nvSpPr>
            <p:cNvPr id="11" name="Rectangle 36"/>
            <p:cNvSpPr/>
            <p:nvPr/>
          </p:nvSpPr>
          <p:spPr>
            <a:xfrm rot="16200000">
              <a:off x="8665213" y="5228002"/>
              <a:ext cx="903260" cy="10922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12" name="Rectangle 37"/>
            <p:cNvSpPr/>
            <p:nvPr/>
          </p:nvSpPr>
          <p:spPr>
            <a:xfrm>
              <a:off x="8158970" y="6484299"/>
              <a:ext cx="903260" cy="10922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13" name="Rectangle 38"/>
            <p:cNvSpPr/>
            <p:nvPr/>
          </p:nvSpPr>
          <p:spPr>
            <a:xfrm>
              <a:off x="7254113" y="6484299"/>
              <a:ext cx="903260" cy="1092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14" name="Rectangle 39"/>
            <p:cNvSpPr/>
            <p:nvPr/>
          </p:nvSpPr>
          <p:spPr>
            <a:xfrm>
              <a:off x="6349257" y="6484299"/>
              <a:ext cx="903260" cy="10922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15" name="Rectangle 40"/>
            <p:cNvSpPr/>
            <p:nvPr/>
          </p:nvSpPr>
          <p:spPr>
            <a:xfrm rot="16200000">
              <a:off x="8665213" y="6094763"/>
              <a:ext cx="903260" cy="10922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</p:grpSp>
      <p:grpSp>
        <p:nvGrpSpPr>
          <p:cNvPr id="16" name="群組 15"/>
          <p:cNvGrpSpPr/>
          <p:nvPr/>
        </p:nvGrpSpPr>
        <p:grpSpPr>
          <a:xfrm rot="10800000">
            <a:off x="464200" y="429298"/>
            <a:ext cx="2822198" cy="1770021"/>
            <a:chOff x="6349257" y="4830985"/>
            <a:chExt cx="2822198" cy="1770021"/>
          </a:xfrm>
        </p:grpSpPr>
        <p:sp>
          <p:nvSpPr>
            <p:cNvPr id="17" name="Rectangle 36"/>
            <p:cNvSpPr/>
            <p:nvPr/>
          </p:nvSpPr>
          <p:spPr>
            <a:xfrm rot="16200000">
              <a:off x="8665213" y="5228002"/>
              <a:ext cx="903260" cy="10922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18" name="Rectangle 37"/>
            <p:cNvSpPr/>
            <p:nvPr/>
          </p:nvSpPr>
          <p:spPr>
            <a:xfrm>
              <a:off x="8158970" y="6484299"/>
              <a:ext cx="903260" cy="10922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19" name="Rectangle 38"/>
            <p:cNvSpPr/>
            <p:nvPr/>
          </p:nvSpPr>
          <p:spPr>
            <a:xfrm>
              <a:off x="7254113" y="6484299"/>
              <a:ext cx="903260" cy="1092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20" name="Rectangle 39"/>
            <p:cNvSpPr/>
            <p:nvPr/>
          </p:nvSpPr>
          <p:spPr>
            <a:xfrm>
              <a:off x="6349257" y="6484299"/>
              <a:ext cx="903260" cy="10922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21" name="Rectangle 40"/>
            <p:cNvSpPr/>
            <p:nvPr/>
          </p:nvSpPr>
          <p:spPr>
            <a:xfrm rot="16200000">
              <a:off x="8665213" y="6094763"/>
              <a:ext cx="903260" cy="10922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</p:grpSp>
    </p:spTree>
    <p:extLst>
      <p:ext uri="{BB962C8B-B14F-4D97-AF65-F5344CB8AC3E}">
        <p14:creationId xmlns:p14="http://schemas.microsoft.com/office/powerpoint/2010/main" val="419786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C861D8D3-31E4-41AA-9CDA-BA6B89414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EventBus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72126A0D-58D7-4717-B85A-10178D70DA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/>
              <a:t>Observer:  Subscriber</a:t>
            </a:r>
          </a:p>
          <a:p>
            <a:pPr marL="0" indent="0">
              <a:buNone/>
            </a:pPr>
            <a:r>
              <a:rPr lang="en-US" altLang="zh-TW" dirty="0"/>
              <a:t>Observable: Event</a:t>
            </a:r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pPr marL="0" indent="0">
              <a:buNone/>
            </a:pP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xmlns="" id="{DE57EE0E-26BD-4190-97EB-DC651A316E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502111"/>
            <a:ext cx="6668078" cy="2674852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xmlns="" id="{F820345C-7F52-4548-874A-7174B2B38B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5349" y="4893763"/>
            <a:ext cx="6366651" cy="1599112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xmlns="" id="{404212E8-9518-4020-A5A5-866EC23E9E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5349" y="2632349"/>
            <a:ext cx="6278852" cy="1739523"/>
          </a:xfrm>
          <a:prstGeom prst="rect">
            <a:avLst/>
          </a:prstGeom>
        </p:spPr>
      </p:pic>
      <p:sp>
        <p:nvSpPr>
          <p:cNvPr id="8" name="投影片編號版面配置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3189A-E026-C443-843C-0103F709C611}" type="slidenum">
              <a:rPr kumimoji="1" lang="zh-TW" altLang="en-US" smtClean="0"/>
              <a:t>31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13580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F155F3F9-FB34-405D-98E5-6C22B5EDF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Observer Pattern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A780CB18-A0FC-4979-8124-8AD24573F3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xmlns="" id="{DE92FB39-4DE3-4AC1-B952-914A1EB108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15131"/>
            <a:ext cx="12192000" cy="5118730"/>
          </a:xfrm>
          <a:prstGeom prst="rect">
            <a:avLst/>
          </a:prstGeom>
        </p:spPr>
      </p:pic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3189A-E026-C443-843C-0103F709C611}" type="slidenum">
              <a:rPr kumimoji="1" lang="zh-TW" altLang="en-US" smtClean="0"/>
              <a:t>32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998125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zh-TW" dirty="0" smtClean="0"/>
              <a:t>Immutable Set</a:t>
            </a:r>
            <a:r>
              <a:rPr kumimoji="1" lang="en-US" altLang="zh-TW" b="1" dirty="0" smtClean="0"/>
              <a:t/>
            </a:r>
            <a:br>
              <a:rPr kumimoji="1" lang="en-US" altLang="zh-TW" b="1" dirty="0" smtClean="0"/>
            </a:br>
            <a:endParaRPr kumimoji="1" lang="zh-TW" altLang="en-US" b="1" dirty="0"/>
          </a:p>
        </p:txBody>
      </p:sp>
      <p:sp>
        <p:nvSpPr>
          <p:cNvPr id="23" name="文字版面配置區 2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graphicFrame>
        <p:nvGraphicFramePr>
          <p:cNvPr id="12" name="表格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0107863"/>
              </p:ext>
            </p:extLst>
          </p:nvPr>
        </p:nvGraphicFramePr>
        <p:xfrm>
          <a:off x="0" y="1237244"/>
          <a:ext cx="1796143" cy="41023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96143"/>
              </a:tblGrid>
              <a:tr h="1025578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2000" b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Graph &amp; IO</a:t>
                      </a:r>
                      <a:endParaRPr lang="en-US" altLang="zh-TW" sz="2000" b="0" dirty="0" smtClean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rgbClr val="EFF7E9"/>
                    </a:solidFill>
                  </a:tcPr>
                </a:tc>
              </a:tr>
              <a:tr h="102557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baseline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Concurrency</a:t>
                      </a:r>
                      <a:br>
                        <a:rPr lang="en-US" altLang="zh-TW" sz="2000" b="0" baseline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</a:br>
                      <a:r>
                        <a:rPr lang="en-US" altLang="zh-TW" sz="2000" b="0" baseline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&amp; Hash</a:t>
                      </a:r>
                    </a:p>
                  </a:txBody>
                  <a:tcPr anchor="ctr"/>
                </a:tc>
              </a:tr>
              <a:tr h="102557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baseline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Reflection</a:t>
                      </a:r>
                      <a:endParaRPr lang="en-US" altLang="zh-TW" sz="2000" b="1" baseline="0" dirty="0" smtClean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/>
                </a:tc>
              </a:tr>
              <a:tr h="102557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baseline="0" dirty="0" err="1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EvenBus</a:t>
                      </a:r>
                      <a:r>
                        <a:rPr lang="en-US" altLang="zh-TW" sz="2000" b="0" baseline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 &amp; Cache</a:t>
                      </a:r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15" name="表格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894534"/>
              </p:ext>
            </p:extLst>
          </p:nvPr>
        </p:nvGraphicFramePr>
        <p:xfrm>
          <a:off x="10383157" y="1752441"/>
          <a:ext cx="1796143" cy="30767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96143"/>
              </a:tblGrid>
              <a:tr h="102557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baseline="0" dirty="0" err="1" smtClean="0">
                          <a:solidFill>
                            <a:schemeClr val="bg1"/>
                          </a:solidFill>
                        </a:rPr>
                        <a:t>ImmutableSet</a:t>
                      </a:r>
                      <a:endParaRPr lang="en-US" altLang="zh-TW" sz="2000" b="1" baseline="0" dirty="0" smtClean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</a:tr>
              <a:tr h="102557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baseline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Multiset </a:t>
                      </a:r>
                      <a:br>
                        <a:rPr lang="en-US" altLang="zh-TW" sz="2000" b="0" baseline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</a:br>
                      <a:r>
                        <a:rPr lang="en-US" altLang="zh-TW" sz="2000" b="0" baseline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&amp; </a:t>
                      </a:r>
                      <a:r>
                        <a:rPr lang="en-US" altLang="zh-TW" sz="2000" b="0" baseline="0" dirty="0" err="1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Multimap</a:t>
                      </a:r>
                      <a:endParaRPr lang="en-US" altLang="zh-TW" sz="2000" b="1" baseline="0" dirty="0" smtClean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/>
                </a:tc>
              </a:tr>
              <a:tr h="102557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b="0" baseline="0" dirty="0" err="1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BiMap</a:t>
                      </a:r>
                      <a:r>
                        <a:rPr lang="en-US" altLang="zh-TW" sz="2000" b="0" baseline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 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b="0" baseline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&amp; Table</a:t>
                      </a:r>
                    </a:p>
                  </a:txBody>
                  <a:tcPr anchor="ctr"/>
                </a:tc>
              </a:tr>
            </a:tbl>
          </a:graphicData>
        </a:graphic>
      </p:graphicFrame>
      <p:grpSp>
        <p:nvGrpSpPr>
          <p:cNvPr id="16" name="Group 2"/>
          <p:cNvGrpSpPr/>
          <p:nvPr/>
        </p:nvGrpSpPr>
        <p:grpSpPr>
          <a:xfrm>
            <a:off x="3834657" y="3859681"/>
            <a:ext cx="4522685" cy="109225"/>
            <a:chOff x="3438554" y="3701681"/>
            <a:chExt cx="2424534" cy="65647"/>
          </a:xfrm>
        </p:grpSpPr>
        <p:sp>
          <p:nvSpPr>
            <p:cNvPr id="17" name="Rectangle 36"/>
            <p:cNvSpPr/>
            <p:nvPr/>
          </p:nvSpPr>
          <p:spPr>
            <a:xfrm>
              <a:off x="5378866" y="3701681"/>
              <a:ext cx="484222" cy="65647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18" name="Rectangle 37"/>
            <p:cNvSpPr/>
            <p:nvPr/>
          </p:nvSpPr>
          <p:spPr>
            <a:xfrm>
              <a:off x="4408710" y="3701681"/>
              <a:ext cx="484222" cy="65647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19" name="Rectangle 38"/>
            <p:cNvSpPr/>
            <p:nvPr/>
          </p:nvSpPr>
          <p:spPr>
            <a:xfrm>
              <a:off x="3923632" y="3701681"/>
              <a:ext cx="484222" cy="6564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20" name="Rectangle 39"/>
            <p:cNvSpPr/>
            <p:nvPr/>
          </p:nvSpPr>
          <p:spPr>
            <a:xfrm>
              <a:off x="3438554" y="3701681"/>
              <a:ext cx="484222" cy="656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21" name="Rectangle 40"/>
            <p:cNvSpPr/>
            <p:nvPr/>
          </p:nvSpPr>
          <p:spPr>
            <a:xfrm>
              <a:off x="4893788" y="3701681"/>
              <a:ext cx="484222" cy="6564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</p:grp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3189A-E026-C443-843C-0103F709C611}" type="slidenum">
              <a:rPr kumimoji="1" lang="zh-TW" altLang="en-US" smtClean="0"/>
              <a:t>33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19017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Immutable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Safe for use by untrusted libraries.</a:t>
            </a:r>
          </a:p>
          <a:p>
            <a:r>
              <a:rPr lang="en-US" altLang="zh-TW" dirty="0"/>
              <a:t>Thread-safe: can be used by many threads with no risk of race conditions.</a:t>
            </a:r>
          </a:p>
          <a:p>
            <a:endParaRPr kumimoji="1"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2929" y="3687763"/>
            <a:ext cx="6756400" cy="2489200"/>
          </a:xfrm>
          <a:prstGeom prst="rect">
            <a:avLst/>
          </a:prstGeom>
        </p:spPr>
      </p:pic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3189A-E026-C443-843C-0103F709C611}" type="slidenum">
              <a:rPr kumimoji="1" lang="zh-TW" altLang="en-US" smtClean="0"/>
              <a:t>34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02978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8806" y="0"/>
            <a:ext cx="8903918" cy="6858000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3189A-E026-C443-843C-0103F709C611}" type="slidenum">
              <a:rPr kumimoji="1" lang="zh-TW" altLang="en-US" smtClean="0"/>
              <a:t>35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0284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ImmutableSortedSetFauxverideShim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“Overrides” the</a:t>
            </a:r>
            <a:r>
              <a:rPr lang="zh-TW" altLang="en-US" dirty="0" smtClean="0"/>
              <a:t> </a:t>
            </a:r>
            <a:r>
              <a:rPr lang="en-US" altLang="zh-TW" u="sng" dirty="0" err="1" smtClean="0">
                <a:solidFill>
                  <a:srgbClr val="0070C0"/>
                </a:solidFill>
              </a:rPr>
              <a:t>ImmutableSet</a:t>
            </a:r>
            <a:r>
              <a:rPr lang="en-US" altLang="zh-TW" dirty="0"/>
              <a:t> static </a:t>
            </a:r>
            <a:r>
              <a:rPr lang="en-US" altLang="zh-TW" dirty="0" smtClean="0"/>
              <a:t>methods</a:t>
            </a:r>
            <a:endParaRPr lang="zh-TW" altLang="en-US" dirty="0" smtClean="0"/>
          </a:p>
          <a:p>
            <a:r>
              <a:rPr lang="en-US" altLang="zh-TW" dirty="0"/>
              <a:t>L</a:t>
            </a:r>
            <a:r>
              <a:rPr lang="en-US" altLang="zh-TW" dirty="0" smtClean="0"/>
              <a:t>ack</a:t>
            </a:r>
            <a:r>
              <a:rPr lang="en-US" altLang="zh-TW" dirty="0"/>
              <a:t> </a:t>
            </a:r>
            <a:r>
              <a:rPr lang="en-US" altLang="zh-TW" dirty="0">
                <a:hlinkClick r:id="rId3" tooltip="class in com.google.common.collect"/>
              </a:rPr>
              <a:t>ImmutableSortedSet</a:t>
            </a:r>
            <a:r>
              <a:rPr lang="en-US" altLang="zh-TW" dirty="0"/>
              <a:t> equivalents with deprecated</a:t>
            </a:r>
            <a:endParaRPr kumimoji="1"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0739" y="3326589"/>
            <a:ext cx="7391400" cy="106680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2150" y="4977651"/>
            <a:ext cx="5727700" cy="863600"/>
          </a:xfrm>
          <a:prstGeom prst="rect">
            <a:avLst/>
          </a:prstGeom>
        </p:spPr>
      </p:pic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3189A-E026-C443-843C-0103F709C611}" type="slidenum">
              <a:rPr kumimoji="1" lang="zh-TW" altLang="en-US" smtClean="0"/>
              <a:t>36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10935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Builder</a:t>
            </a:r>
            <a:endParaRPr kumimoji="1"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588" y="3079043"/>
            <a:ext cx="5372100" cy="13081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6073" y="1599146"/>
            <a:ext cx="5372100" cy="4533900"/>
          </a:xfrm>
          <a:prstGeom prst="rect">
            <a:avLst/>
          </a:prstGeom>
        </p:spPr>
      </p:pic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3189A-E026-C443-843C-0103F709C611}" type="slidenum">
              <a:rPr kumimoji="1" lang="zh-TW" altLang="en-US" smtClean="0"/>
              <a:t>37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95328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Iterator</a:t>
            </a:r>
            <a:endParaRPr kumimoji="1"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355" y="1825625"/>
            <a:ext cx="5943290" cy="4351338"/>
          </a:xfr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3189A-E026-C443-843C-0103F709C611}" type="slidenum">
              <a:rPr kumimoji="1" lang="zh-TW" altLang="en-US" smtClean="0"/>
              <a:t>38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14682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zh-TW" dirty="0" smtClean="0"/>
              <a:t>Multiset </a:t>
            </a:r>
            <a:br>
              <a:rPr kumimoji="1" lang="en-US" altLang="zh-TW" dirty="0" smtClean="0"/>
            </a:br>
            <a:r>
              <a:rPr kumimoji="1" lang="en-US" altLang="zh-TW" dirty="0" smtClean="0"/>
              <a:t>&amp; </a:t>
            </a:r>
            <a:r>
              <a:rPr kumimoji="1" lang="en-US" altLang="zh-TW" dirty="0" err="1" smtClean="0"/>
              <a:t>Multimap</a:t>
            </a:r>
            <a:r>
              <a:rPr kumimoji="1" lang="en-US" altLang="zh-TW" b="1" dirty="0" smtClean="0"/>
              <a:t/>
            </a:r>
            <a:br>
              <a:rPr kumimoji="1" lang="en-US" altLang="zh-TW" b="1" dirty="0" smtClean="0"/>
            </a:br>
            <a:endParaRPr kumimoji="1" lang="zh-TW" altLang="en-US" b="1" dirty="0"/>
          </a:p>
        </p:txBody>
      </p:sp>
      <p:sp>
        <p:nvSpPr>
          <p:cNvPr id="23" name="文字版面配置區 2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graphicFrame>
        <p:nvGraphicFramePr>
          <p:cNvPr id="14" name="表格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6690752"/>
              </p:ext>
            </p:extLst>
          </p:nvPr>
        </p:nvGraphicFramePr>
        <p:xfrm>
          <a:off x="0" y="1237244"/>
          <a:ext cx="1796143" cy="41023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96143"/>
              </a:tblGrid>
              <a:tr h="1025578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2000" b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Graph &amp; IO</a:t>
                      </a:r>
                      <a:endParaRPr lang="en-US" altLang="zh-TW" sz="2000" b="0" dirty="0" smtClean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rgbClr val="EFF7E9"/>
                    </a:solidFill>
                  </a:tcPr>
                </a:tc>
              </a:tr>
              <a:tr h="102557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baseline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Concurrency</a:t>
                      </a:r>
                      <a:br>
                        <a:rPr lang="en-US" altLang="zh-TW" sz="2000" b="0" baseline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</a:br>
                      <a:r>
                        <a:rPr lang="en-US" altLang="zh-TW" sz="2000" b="0" baseline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&amp; Hash</a:t>
                      </a:r>
                    </a:p>
                  </a:txBody>
                  <a:tcPr anchor="ctr"/>
                </a:tc>
              </a:tr>
              <a:tr h="102557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baseline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Reflection</a:t>
                      </a:r>
                      <a:endParaRPr lang="en-US" altLang="zh-TW" sz="2000" b="1" baseline="0" dirty="0" smtClean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/>
                </a:tc>
              </a:tr>
              <a:tr h="102557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baseline="0" dirty="0" err="1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EvenBus</a:t>
                      </a:r>
                      <a:r>
                        <a:rPr lang="en-US" altLang="zh-TW" sz="2000" b="0" baseline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 &amp; Cache</a:t>
                      </a:r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15" name="表格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6461682"/>
              </p:ext>
            </p:extLst>
          </p:nvPr>
        </p:nvGraphicFramePr>
        <p:xfrm>
          <a:off x="10383157" y="1752441"/>
          <a:ext cx="1796143" cy="30767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96143"/>
              </a:tblGrid>
              <a:tr h="102557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baseline="0" dirty="0" err="1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ImmutableSet</a:t>
                      </a:r>
                      <a:endParaRPr lang="en-US" altLang="zh-TW" sz="2000" b="0" baseline="0" dirty="0" smtClean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rgbClr val="EFF7E9"/>
                    </a:solidFill>
                  </a:tcPr>
                </a:tc>
              </a:tr>
              <a:tr h="102557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baseline="0" dirty="0" smtClean="0">
                          <a:solidFill>
                            <a:schemeClr val="bg1"/>
                          </a:solidFill>
                        </a:rPr>
                        <a:t>Multiset </a:t>
                      </a:r>
                      <a:br>
                        <a:rPr lang="en-US" altLang="zh-TW" sz="2000" b="1" baseline="0" dirty="0" smtClean="0">
                          <a:solidFill>
                            <a:schemeClr val="bg1"/>
                          </a:solidFill>
                        </a:rPr>
                      </a:br>
                      <a:r>
                        <a:rPr lang="en-US" altLang="zh-TW" sz="2000" b="1" baseline="0" dirty="0" smtClean="0">
                          <a:solidFill>
                            <a:schemeClr val="bg1"/>
                          </a:solidFill>
                        </a:rPr>
                        <a:t>&amp; </a:t>
                      </a:r>
                      <a:r>
                        <a:rPr lang="en-US" altLang="zh-TW" sz="2000" b="1" baseline="0" dirty="0" err="1" smtClean="0">
                          <a:solidFill>
                            <a:schemeClr val="bg1"/>
                          </a:solidFill>
                        </a:rPr>
                        <a:t>Multimap</a:t>
                      </a:r>
                      <a:endParaRPr lang="en-US" altLang="zh-TW" sz="2000" b="1" baseline="0" dirty="0" smtClean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</a:tr>
              <a:tr h="102557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b="0" baseline="0" dirty="0" err="1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BiMap</a:t>
                      </a:r>
                      <a:r>
                        <a:rPr lang="en-US" altLang="zh-TW" sz="2000" b="0" baseline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 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b="0" baseline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&amp; Table</a:t>
                      </a:r>
                    </a:p>
                  </a:txBody>
                  <a:tcPr anchor="ctr"/>
                </a:tc>
              </a:tr>
            </a:tbl>
          </a:graphicData>
        </a:graphic>
      </p:graphicFrame>
      <p:grpSp>
        <p:nvGrpSpPr>
          <p:cNvPr id="16" name="Group 2"/>
          <p:cNvGrpSpPr/>
          <p:nvPr/>
        </p:nvGrpSpPr>
        <p:grpSpPr>
          <a:xfrm>
            <a:off x="3834657" y="3859681"/>
            <a:ext cx="4522685" cy="109225"/>
            <a:chOff x="3438554" y="3701681"/>
            <a:chExt cx="2424534" cy="65647"/>
          </a:xfrm>
        </p:grpSpPr>
        <p:sp>
          <p:nvSpPr>
            <p:cNvPr id="17" name="Rectangle 36"/>
            <p:cNvSpPr/>
            <p:nvPr/>
          </p:nvSpPr>
          <p:spPr>
            <a:xfrm>
              <a:off x="5378866" y="3701681"/>
              <a:ext cx="484222" cy="65647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18" name="Rectangle 37"/>
            <p:cNvSpPr/>
            <p:nvPr/>
          </p:nvSpPr>
          <p:spPr>
            <a:xfrm>
              <a:off x="4408710" y="3701681"/>
              <a:ext cx="484222" cy="65647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19" name="Rectangle 38"/>
            <p:cNvSpPr/>
            <p:nvPr/>
          </p:nvSpPr>
          <p:spPr>
            <a:xfrm>
              <a:off x="3923632" y="3701681"/>
              <a:ext cx="484222" cy="6564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20" name="Rectangle 39"/>
            <p:cNvSpPr/>
            <p:nvPr/>
          </p:nvSpPr>
          <p:spPr>
            <a:xfrm>
              <a:off x="3438554" y="3701681"/>
              <a:ext cx="484222" cy="656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21" name="Rectangle 40"/>
            <p:cNvSpPr/>
            <p:nvPr/>
          </p:nvSpPr>
          <p:spPr>
            <a:xfrm>
              <a:off x="4893788" y="3701681"/>
              <a:ext cx="484222" cy="6564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</p:grp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3189A-E026-C443-843C-0103F709C611}" type="slidenum">
              <a:rPr kumimoji="1" lang="zh-TW" altLang="en-US" smtClean="0"/>
              <a:t>39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38311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838200" y="365125"/>
            <a:ext cx="5181600" cy="1325563"/>
          </a:xfrm>
        </p:spPr>
        <p:txBody>
          <a:bodyPr/>
          <a:lstStyle/>
          <a:p>
            <a:pPr algn="ctr"/>
            <a:r>
              <a:rPr kumimoji="1" lang="en-US" altLang="zh-TW" dirty="0" smtClean="0"/>
              <a:t>Multiset</a:t>
            </a:r>
            <a:endParaRPr kumimoji="1" lang="zh-TW" altLang="en-US" dirty="0"/>
          </a:p>
        </p:txBody>
      </p:sp>
      <p:graphicFrame>
        <p:nvGraphicFramePr>
          <p:cNvPr id="7" name="內容版面配置區 11"/>
          <p:cNvGraphicFramePr>
            <a:graphicFrameLocks noGrp="1"/>
          </p:cNvGraphicFramePr>
          <p:nvPr>
            <p:ph sz="half" idx="2"/>
            <p:extLst/>
          </p:nvPr>
        </p:nvGraphicFramePr>
        <p:xfrm>
          <a:off x="6172200" y="3679508"/>
          <a:ext cx="5181600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1766"/>
                <a:gridCol w="2336800"/>
                <a:gridCol w="1833034"/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views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structure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example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zh-TW" dirty="0" err="1" smtClean="0"/>
                        <a:t>asMap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Map&lt;K,V&gt;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Fig. 3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entries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Collection</a:t>
                      </a:r>
                    </a:p>
                    <a:p>
                      <a:r>
                        <a:rPr lang="en-US" altLang="zh-TW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zh-TW" sz="1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Map.Entry</a:t>
                      </a:r>
                      <a:r>
                        <a:rPr lang="en-US" altLang="zh-TW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&lt;K, V&gt;&gt;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/>
                        <a:t>rows</a:t>
                      </a:r>
                      <a:r>
                        <a:rPr lang="en-US" altLang="zh-TW" baseline="0" dirty="0" smtClean="0"/>
                        <a:t> in </a:t>
                      </a:r>
                      <a:r>
                        <a:rPr lang="en-US" altLang="zh-TW" dirty="0" smtClean="0"/>
                        <a:t>Fig. 1</a:t>
                      </a:r>
                      <a:endParaRPr lang="zh-TW" alt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keyset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Set&lt;E&gt;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{</a:t>
                      </a:r>
                      <a:r>
                        <a:rPr lang="en-US" altLang="zh-TW" dirty="0" err="1" smtClean="0"/>
                        <a:t>a,b,c</a:t>
                      </a:r>
                      <a:r>
                        <a:rPr lang="en-US" altLang="zh-TW" dirty="0" smtClean="0"/>
                        <a:t>}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keys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Multiset&lt;E&gt;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{a:1, b:1,c:1}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values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Collection&lt;V&gt;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{1,2,3,4,5}</a:t>
                      </a:r>
                      <a:endParaRPr lang="zh-TW" alt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0566" y="1690688"/>
            <a:ext cx="1854200" cy="1117600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6983" y="1449388"/>
            <a:ext cx="1066800" cy="1600200"/>
          </a:xfrm>
          <a:prstGeom prst="rect">
            <a:avLst/>
          </a:prstGeom>
        </p:spPr>
      </p:pic>
      <p:graphicFrame>
        <p:nvGraphicFramePr>
          <p:cNvPr id="10" name="內容版面配置區 11"/>
          <p:cNvGraphicFramePr>
            <a:graphicFrameLocks/>
          </p:cNvGraphicFramePr>
          <p:nvPr>
            <p:extLst/>
          </p:nvPr>
        </p:nvGraphicFramePr>
        <p:xfrm>
          <a:off x="838200" y="3679508"/>
          <a:ext cx="51816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7000"/>
                <a:gridCol w="2438400"/>
                <a:gridCol w="1346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views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structure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example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zh-TW" dirty="0" err="1" smtClean="0"/>
                        <a:t>elementSet</a:t>
                      </a:r>
                      <a:r>
                        <a:rPr kumimoji="1" lang="en-US" altLang="zh-TW" dirty="0" smtClean="0"/>
                        <a:t>()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Set&lt;E&gt;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{</a:t>
                      </a:r>
                      <a:r>
                        <a:rPr lang="en-US" altLang="zh-TW" dirty="0" err="1" smtClean="0"/>
                        <a:t>a,b,c</a:t>
                      </a:r>
                      <a:r>
                        <a:rPr lang="en-US" altLang="zh-TW" dirty="0" smtClean="0"/>
                        <a:t>}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err="1" smtClean="0"/>
                        <a:t>entrySet</a:t>
                      </a:r>
                      <a:r>
                        <a:rPr lang="en-US" altLang="zh-TW" dirty="0" smtClean="0"/>
                        <a:t>()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Set&lt;</a:t>
                      </a:r>
                      <a:r>
                        <a:rPr lang="en-US" altLang="zh-TW" sz="1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Multiset.Entry</a:t>
                      </a:r>
                      <a:r>
                        <a:rPr lang="en-US" altLang="zh-TW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&lt;E&gt;&gt;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/>
                        <a:t>Fig.2</a:t>
                      </a:r>
                      <a:endParaRPr lang="zh-TW" alt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count(E)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err="1" smtClean="0"/>
                        <a:t>int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count(1) = 3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size()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err="1" smtClean="0"/>
                        <a:t>int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5</a:t>
                      </a:r>
                      <a:endParaRPr lang="zh-TW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2" name="文字方塊 11"/>
          <p:cNvSpPr txBox="1"/>
          <p:nvPr/>
        </p:nvSpPr>
        <p:spPr>
          <a:xfrm>
            <a:off x="2048933" y="1510824"/>
            <a:ext cx="306494" cy="147732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TW" dirty="0" smtClean="0"/>
              <a:t>a</a:t>
            </a:r>
          </a:p>
          <a:p>
            <a:r>
              <a:rPr kumimoji="1" lang="en-US" altLang="zh-TW" dirty="0" smtClean="0"/>
              <a:t>a</a:t>
            </a:r>
          </a:p>
          <a:p>
            <a:r>
              <a:rPr kumimoji="1" lang="en-US" altLang="zh-TW" dirty="0" smtClean="0"/>
              <a:t>a</a:t>
            </a:r>
          </a:p>
          <a:p>
            <a:r>
              <a:rPr kumimoji="1" lang="en-US" altLang="zh-TW" dirty="0" smtClean="0"/>
              <a:t>b</a:t>
            </a:r>
          </a:p>
          <a:p>
            <a:r>
              <a:rPr kumimoji="1" lang="en-US" altLang="zh-TW" dirty="0" smtClean="0"/>
              <a:t>c</a:t>
            </a:r>
            <a:endParaRPr kumimoji="1" lang="zh-TW" altLang="en-US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3982747" y="1812575"/>
            <a:ext cx="817853" cy="92333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TW" dirty="0" smtClean="0"/>
              <a:t>&lt;a , 3&gt;</a:t>
            </a:r>
          </a:p>
          <a:p>
            <a:r>
              <a:rPr kumimoji="1" lang="en-US" altLang="zh-TW" dirty="0" smtClean="0"/>
              <a:t>&lt;b , 1&gt;</a:t>
            </a:r>
          </a:p>
          <a:p>
            <a:r>
              <a:rPr kumimoji="1" lang="en-US" altLang="zh-TW" dirty="0" smtClean="0"/>
              <a:t>&lt;c , 1&gt;</a:t>
            </a:r>
            <a:endParaRPr kumimoji="1" lang="zh-TW" altLang="en-US" dirty="0"/>
          </a:p>
        </p:txBody>
      </p:sp>
      <p:sp>
        <p:nvSpPr>
          <p:cNvPr id="15" name="文字方塊 14"/>
          <p:cNvSpPr txBox="1"/>
          <p:nvPr/>
        </p:nvSpPr>
        <p:spPr>
          <a:xfrm>
            <a:off x="1828800" y="3149164"/>
            <a:ext cx="679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 smtClean="0"/>
              <a:t>Fig. 1</a:t>
            </a:r>
            <a:endParaRPr kumimoji="1" lang="zh-TW" altLang="en-US" dirty="0"/>
          </a:p>
        </p:txBody>
      </p:sp>
      <p:sp>
        <p:nvSpPr>
          <p:cNvPr id="16" name="文字方塊 15"/>
          <p:cNvSpPr txBox="1"/>
          <p:nvPr/>
        </p:nvSpPr>
        <p:spPr>
          <a:xfrm>
            <a:off x="3982747" y="3149164"/>
            <a:ext cx="679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 smtClean="0"/>
              <a:t>Fig. </a:t>
            </a:r>
            <a:r>
              <a:rPr kumimoji="1" lang="en-US" altLang="zh-TW" dirty="0"/>
              <a:t>2</a:t>
            </a:r>
            <a:endParaRPr kumimoji="1" lang="zh-TW" altLang="en-US" dirty="0"/>
          </a:p>
        </p:txBody>
      </p:sp>
      <p:sp>
        <p:nvSpPr>
          <p:cNvPr id="17" name="文字方塊 16"/>
          <p:cNvSpPr txBox="1"/>
          <p:nvPr/>
        </p:nvSpPr>
        <p:spPr>
          <a:xfrm>
            <a:off x="6960386" y="3149164"/>
            <a:ext cx="679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 smtClean="0"/>
              <a:t>Fig. </a:t>
            </a:r>
            <a:r>
              <a:rPr kumimoji="1" lang="en-US" altLang="zh-TW" dirty="0"/>
              <a:t>3</a:t>
            </a:r>
            <a:endParaRPr kumimoji="1" lang="zh-TW" altLang="en-US" dirty="0"/>
          </a:p>
        </p:txBody>
      </p:sp>
      <p:sp>
        <p:nvSpPr>
          <p:cNvPr id="18" name="文字方塊 17"/>
          <p:cNvSpPr txBox="1"/>
          <p:nvPr/>
        </p:nvSpPr>
        <p:spPr>
          <a:xfrm>
            <a:off x="9777669" y="3149164"/>
            <a:ext cx="679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 smtClean="0"/>
              <a:t>Fig. </a:t>
            </a:r>
            <a:r>
              <a:rPr kumimoji="1" lang="en-US" altLang="zh-TW" dirty="0"/>
              <a:t>4</a:t>
            </a:r>
            <a:endParaRPr kumimoji="1" lang="zh-TW" altLang="en-US" dirty="0"/>
          </a:p>
        </p:txBody>
      </p:sp>
      <p:sp>
        <p:nvSpPr>
          <p:cNvPr id="19" name="向右箭號 18"/>
          <p:cNvSpPr/>
          <p:nvPr/>
        </p:nvSpPr>
        <p:spPr>
          <a:xfrm>
            <a:off x="2810933" y="2155707"/>
            <a:ext cx="862780" cy="360051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0" name="向右箭號 19"/>
          <p:cNvSpPr/>
          <p:nvPr/>
        </p:nvSpPr>
        <p:spPr>
          <a:xfrm>
            <a:off x="8082253" y="2140582"/>
            <a:ext cx="862780" cy="360051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2" name="標題 3"/>
          <p:cNvSpPr txBox="1">
            <a:spLocks/>
          </p:cNvSpPr>
          <p:nvPr/>
        </p:nvSpPr>
        <p:spPr>
          <a:xfrm>
            <a:off x="6172200" y="365125"/>
            <a:ext cx="5181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zh-TW" dirty="0" err="1" smtClean="0"/>
              <a:t>Multimap</a:t>
            </a:r>
            <a:endParaRPr kumimoji="1" lang="zh-TW" altLang="en-US" dirty="0"/>
          </a:p>
        </p:txBody>
      </p:sp>
      <p:sp>
        <p:nvSpPr>
          <p:cNvPr id="23" name="內容版面配置區 13"/>
          <p:cNvSpPr>
            <a:spLocks noGrp="1"/>
          </p:cNvSpPr>
          <p:nvPr>
            <p:ph sz="half" idx="1"/>
          </p:nvPr>
        </p:nvSpPr>
        <p:spPr>
          <a:xfrm>
            <a:off x="838200" y="5914868"/>
            <a:ext cx="5181600" cy="782590"/>
          </a:xfrm>
        </p:spPr>
        <p:txBody>
          <a:bodyPr>
            <a:normAutofit fontScale="92500" lnSpcReduction="10000"/>
          </a:bodyPr>
          <a:lstStyle/>
          <a:p>
            <a:r>
              <a:rPr kumimoji="1" lang="en-US" altLang="zh-TW" dirty="0" smtClean="0"/>
              <a:t>Both Multiset &amp; </a:t>
            </a:r>
            <a:r>
              <a:rPr kumimoji="1" lang="en-US" altLang="zh-TW" dirty="0" err="1" smtClean="0"/>
              <a:t>Multimap</a:t>
            </a:r>
            <a:r>
              <a:rPr kumimoji="1" lang="en-US" altLang="zh-TW" dirty="0" smtClean="0"/>
              <a:t/>
            </a:r>
            <a:br>
              <a:rPr kumimoji="1" lang="en-US" altLang="zh-TW" dirty="0" smtClean="0"/>
            </a:br>
            <a:r>
              <a:rPr kumimoji="1" lang="en-US" altLang="zh-TW" dirty="0" smtClean="0"/>
              <a:t>are </a:t>
            </a:r>
            <a:r>
              <a:rPr kumimoji="1" lang="en-US" altLang="zh-TW" i="1" dirty="0" smtClean="0"/>
              <a:t>not</a:t>
            </a:r>
            <a:r>
              <a:rPr kumimoji="1" lang="en-US" altLang="zh-TW" dirty="0" smtClean="0"/>
              <a:t> Maps!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3189A-E026-C443-843C-0103F709C611}" type="slidenum">
              <a:rPr kumimoji="1" lang="zh-TW" altLang="en-US" smtClean="0"/>
              <a:t>40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30818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Packages</a:t>
            </a:r>
            <a:endParaRPr kumimoji="1"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3189A-E026-C443-843C-0103F709C611}" type="slidenum">
              <a:rPr kumimoji="1" lang="zh-TW" altLang="en-US" smtClean="0"/>
              <a:t>5</a:t>
            </a:fld>
            <a:endParaRPr kumimoji="1" lang="zh-TW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3"/>
          <a:srcRect t="9860" b="4275"/>
          <a:stretch/>
        </p:blipFill>
        <p:spPr>
          <a:xfrm>
            <a:off x="2261689" y="528411"/>
            <a:ext cx="10403840" cy="5888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882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sz="4000" dirty="0" err="1" smtClean="0"/>
              <a:t>ImmutableMultimap</a:t>
            </a:r>
            <a:r>
              <a:rPr kumimoji="1" lang="en-US" altLang="zh-TW" sz="4000" dirty="0" smtClean="0"/>
              <a:t>--Builder</a:t>
            </a:r>
            <a:endParaRPr kumimoji="1" lang="zh-TW" altLang="en-US" sz="40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850" y="1321594"/>
            <a:ext cx="11798300" cy="5359400"/>
          </a:xfrm>
          <a:prstGeom prst="rect">
            <a:avLst/>
          </a:prstGeom>
        </p:spPr>
      </p:pic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3189A-E026-C443-843C-0103F709C611}" type="slidenum">
              <a:rPr kumimoji="1" lang="zh-TW" altLang="en-US" smtClean="0"/>
              <a:t>41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26448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1268"/>
            <a:ext cx="12192000" cy="6275464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2068" y="377189"/>
            <a:ext cx="10515600" cy="1325563"/>
          </a:xfrm>
        </p:spPr>
        <p:txBody>
          <a:bodyPr>
            <a:normAutofit/>
          </a:bodyPr>
          <a:lstStyle/>
          <a:p>
            <a:r>
              <a:rPr kumimoji="1" lang="en-US" altLang="zh-TW" sz="3200" dirty="0" err="1" smtClean="0"/>
              <a:t>Multimap</a:t>
            </a:r>
            <a:r>
              <a:rPr kumimoji="1" lang="en-US" altLang="zh-TW" sz="3200" dirty="0" smtClean="0"/>
              <a:t/>
            </a:r>
            <a:br>
              <a:rPr kumimoji="1" lang="en-US" altLang="zh-TW" sz="3200" dirty="0" smtClean="0"/>
            </a:br>
            <a:r>
              <a:rPr kumimoji="1" lang="en-US" altLang="zh-TW" sz="3200" dirty="0"/>
              <a:t>-</a:t>
            </a:r>
            <a:r>
              <a:rPr kumimoji="1" lang="en-US" altLang="zh-TW" sz="3200" dirty="0" smtClean="0"/>
              <a:t>Builder</a:t>
            </a:r>
            <a:endParaRPr kumimoji="1" lang="zh-TW" altLang="en-US" sz="32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5" name="文字方塊 4"/>
          <p:cNvSpPr txBox="1"/>
          <p:nvPr/>
        </p:nvSpPr>
        <p:spPr>
          <a:xfrm>
            <a:off x="1242799" y="3244334"/>
            <a:ext cx="7722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 smtClean="0">
                <a:solidFill>
                  <a:srgbClr val="FF0000"/>
                </a:solidFill>
              </a:rPr>
              <a:t>Step 1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4115503" y="192523"/>
            <a:ext cx="7722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 smtClean="0">
                <a:solidFill>
                  <a:srgbClr val="FF0000"/>
                </a:solidFill>
              </a:rPr>
              <a:t>Step 2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9556172" y="6207618"/>
            <a:ext cx="7722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 smtClean="0">
                <a:solidFill>
                  <a:srgbClr val="FF0000"/>
                </a:solidFill>
              </a:rPr>
              <a:t>Step 3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8" name="投影片編號版面配置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3189A-E026-C443-843C-0103F709C611}" type="slidenum">
              <a:rPr kumimoji="1" lang="zh-TW" altLang="en-US" smtClean="0"/>
              <a:t>42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965399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9766" y="365125"/>
            <a:ext cx="9207500" cy="63373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633008"/>
          </a:xfrm>
        </p:spPr>
        <p:txBody>
          <a:bodyPr>
            <a:normAutofit/>
          </a:bodyPr>
          <a:lstStyle/>
          <a:p>
            <a:r>
              <a:rPr kumimoji="1" lang="en-US" altLang="zh-TW" sz="3600" dirty="0" smtClean="0"/>
              <a:t>Wrapped</a:t>
            </a:r>
            <a:br>
              <a:rPr kumimoji="1" lang="en-US" altLang="zh-TW" sz="3600" dirty="0" smtClean="0"/>
            </a:br>
            <a:r>
              <a:rPr kumimoji="1" lang="en-US" altLang="zh-TW" sz="3600" dirty="0" smtClean="0"/>
              <a:t>Collection</a:t>
            </a:r>
            <a:endParaRPr kumimoji="1" lang="zh-TW" altLang="en-US" sz="36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3189A-E026-C443-843C-0103F709C611}" type="slidenum">
              <a:rPr kumimoji="1" lang="zh-TW" altLang="en-US" smtClean="0"/>
              <a:t>43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30027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458" y="237195"/>
            <a:ext cx="10222442" cy="6448002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/>
            <a:r>
              <a:rPr kumimoji="1" lang="en-US" altLang="zh-TW" sz="4000" dirty="0" err="1"/>
              <a:t>ForwardingMultiset</a:t>
            </a:r>
            <a:endParaRPr kumimoji="1" lang="zh-TW" altLang="en-US" sz="40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3189A-E026-C443-843C-0103F709C611}" type="slidenum">
              <a:rPr kumimoji="1" lang="zh-TW" altLang="en-US" smtClean="0"/>
              <a:t>44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93509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zh-TW" dirty="0" err="1"/>
              <a:t>BiMap</a:t>
            </a:r>
            <a:r>
              <a:rPr kumimoji="1" lang="en-US" altLang="zh-TW" dirty="0"/>
              <a:t> </a:t>
            </a:r>
            <a:r>
              <a:rPr kumimoji="1" lang="en-US" altLang="zh-TW" dirty="0" smtClean="0"/>
              <a:t>&amp; Table</a:t>
            </a:r>
            <a:br>
              <a:rPr kumimoji="1" lang="en-US" altLang="zh-TW" dirty="0" smtClean="0"/>
            </a:br>
            <a:endParaRPr kumimoji="1" lang="en-US" altLang="zh-TW" dirty="0"/>
          </a:p>
        </p:txBody>
      </p:sp>
      <p:sp>
        <p:nvSpPr>
          <p:cNvPr id="23" name="文字版面配置區 2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graphicFrame>
        <p:nvGraphicFramePr>
          <p:cNvPr id="14" name="表格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6690752"/>
              </p:ext>
            </p:extLst>
          </p:nvPr>
        </p:nvGraphicFramePr>
        <p:xfrm>
          <a:off x="0" y="1237244"/>
          <a:ext cx="1796143" cy="41023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96143"/>
              </a:tblGrid>
              <a:tr h="1025578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2000" b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Graph &amp; IO</a:t>
                      </a:r>
                      <a:endParaRPr lang="en-US" altLang="zh-TW" sz="2000" b="0" dirty="0" smtClean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rgbClr val="EFF7E9"/>
                    </a:solidFill>
                  </a:tcPr>
                </a:tc>
              </a:tr>
              <a:tr h="102557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baseline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Concurrency</a:t>
                      </a:r>
                      <a:br>
                        <a:rPr lang="en-US" altLang="zh-TW" sz="2000" b="0" baseline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</a:br>
                      <a:r>
                        <a:rPr lang="en-US" altLang="zh-TW" sz="2000" b="0" baseline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&amp; Hash</a:t>
                      </a:r>
                    </a:p>
                  </a:txBody>
                  <a:tcPr anchor="ctr"/>
                </a:tc>
              </a:tr>
              <a:tr h="102557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baseline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Reflection</a:t>
                      </a:r>
                      <a:endParaRPr lang="en-US" altLang="zh-TW" sz="2000" b="1" baseline="0" dirty="0" smtClean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/>
                </a:tc>
              </a:tr>
              <a:tr h="102557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baseline="0" dirty="0" err="1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EvenBus</a:t>
                      </a:r>
                      <a:r>
                        <a:rPr lang="en-US" altLang="zh-TW" sz="2000" b="0" baseline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 &amp; Cache</a:t>
                      </a:r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15" name="表格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0369034"/>
              </p:ext>
            </p:extLst>
          </p:nvPr>
        </p:nvGraphicFramePr>
        <p:xfrm>
          <a:off x="10383157" y="1752441"/>
          <a:ext cx="1796143" cy="30767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96143"/>
              </a:tblGrid>
              <a:tr h="102557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baseline="0" dirty="0" err="1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ImmutableSet</a:t>
                      </a:r>
                      <a:endParaRPr lang="en-US" altLang="zh-TW" sz="2000" b="0" baseline="0" dirty="0" smtClean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rgbClr val="EFF7E9"/>
                    </a:solidFill>
                  </a:tcPr>
                </a:tc>
              </a:tr>
              <a:tr h="102557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baseline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Multiset </a:t>
                      </a:r>
                      <a:br>
                        <a:rPr lang="en-US" altLang="zh-TW" sz="2000" b="0" baseline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</a:br>
                      <a:r>
                        <a:rPr lang="en-US" altLang="zh-TW" sz="2000" b="0" baseline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&amp; </a:t>
                      </a:r>
                      <a:r>
                        <a:rPr lang="en-US" altLang="zh-TW" sz="2000" b="0" baseline="0" dirty="0" err="1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Multimap</a:t>
                      </a:r>
                      <a:endParaRPr lang="en-US" altLang="zh-TW" sz="2000" b="1" baseline="0" dirty="0" smtClean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/>
                </a:tc>
              </a:tr>
              <a:tr h="102557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b="1" baseline="0" dirty="0" err="1" smtClean="0">
                          <a:solidFill>
                            <a:schemeClr val="bg1"/>
                          </a:solidFill>
                        </a:rPr>
                        <a:t>BiMap</a:t>
                      </a:r>
                      <a:r>
                        <a:rPr lang="en-US" altLang="zh-TW" sz="2000" b="1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b="1" baseline="0" dirty="0" smtClean="0">
                          <a:solidFill>
                            <a:schemeClr val="bg1"/>
                          </a:solidFill>
                        </a:rPr>
                        <a:t>&amp; Table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</a:tr>
            </a:tbl>
          </a:graphicData>
        </a:graphic>
      </p:graphicFrame>
      <p:grpSp>
        <p:nvGrpSpPr>
          <p:cNvPr id="16" name="Group 2"/>
          <p:cNvGrpSpPr/>
          <p:nvPr/>
        </p:nvGrpSpPr>
        <p:grpSpPr>
          <a:xfrm>
            <a:off x="3834657" y="3859681"/>
            <a:ext cx="4522685" cy="109225"/>
            <a:chOff x="3438554" y="3701681"/>
            <a:chExt cx="2424534" cy="65647"/>
          </a:xfrm>
        </p:grpSpPr>
        <p:sp>
          <p:nvSpPr>
            <p:cNvPr id="17" name="Rectangle 36"/>
            <p:cNvSpPr/>
            <p:nvPr/>
          </p:nvSpPr>
          <p:spPr>
            <a:xfrm>
              <a:off x="5378866" y="3701681"/>
              <a:ext cx="484222" cy="65647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18" name="Rectangle 37"/>
            <p:cNvSpPr/>
            <p:nvPr/>
          </p:nvSpPr>
          <p:spPr>
            <a:xfrm>
              <a:off x="4408710" y="3701681"/>
              <a:ext cx="484222" cy="65647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19" name="Rectangle 38"/>
            <p:cNvSpPr/>
            <p:nvPr/>
          </p:nvSpPr>
          <p:spPr>
            <a:xfrm>
              <a:off x="3923632" y="3701681"/>
              <a:ext cx="484222" cy="6564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20" name="Rectangle 39"/>
            <p:cNvSpPr/>
            <p:nvPr/>
          </p:nvSpPr>
          <p:spPr>
            <a:xfrm>
              <a:off x="3438554" y="3701681"/>
              <a:ext cx="484222" cy="656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21" name="Rectangle 40"/>
            <p:cNvSpPr/>
            <p:nvPr/>
          </p:nvSpPr>
          <p:spPr>
            <a:xfrm>
              <a:off x="4893788" y="3701681"/>
              <a:ext cx="484222" cy="6564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</p:grp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3189A-E026-C443-843C-0103F709C611}" type="slidenum">
              <a:rPr kumimoji="1" lang="zh-TW" altLang="en-US" smtClean="0"/>
              <a:t>45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49175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BiMap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dirty="0" smtClean="0"/>
                  <a:t>A map in which the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TW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𝑘𝑒𝑦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𝑣𝑎𝑙𝑢𝑒</m:t>
                        </m:r>
                      </m:e>
                    </m:d>
                  </m:oMath>
                </a14:m>
                <a:r>
                  <a:rPr lang="zh-TW" altLang="en-US" dirty="0" smtClean="0"/>
                  <a:t> </a:t>
                </a:r>
                <a:r>
                  <a:rPr lang="en-US" altLang="zh-TW" dirty="0" smtClean="0"/>
                  <a:t>pairs form a one-to-one correspondence</a:t>
                </a:r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矩形 5"/>
          <p:cNvSpPr/>
          <p:nvPr/>
        </p:nvSpPr>
        <p:spPr>
          <a:xfrm>
            <a:off x="838199" y="3062892"/>
            <a:ext cx="5002697" cy="3119518"/>
          </a:xfrm>
          <a:prstGeom prst="rect">
            <a:avLst/>
          </a:prstGeom>
          <a:solidFill>
            <a:srgbClr val="1C1C1C"/>
          </a:solidFill>
        </p:spPr>
        <p:txBody>
          <a:bodyPr wrap="square">
            <a:normAutofit/>
          </a:bodyPr>
          <a:lstStyle/>
          <a:p>
            <a:pPr>
              <a:lnSpc>
                <a:spcPts val="1425"/>
              </a:lnSpc>
              <a:spcAft>
                <a:spcPts val="0"/>
              </a:spcAft>
            </a:pPr>
            <a:r>
              <a:rPr lang="en-US" altLang="zh-TW" sz="1200" kern="0" dirty="0">
                <a:solidFill>
                  <a:srgbClr val="FB4934"/>
                </a:solidFill>
                <a:latin typeface="Consolas" panose="020B0609020204030204" pitchFamily="49" charset="0"/>
                <a:cs typeface="新細明體" panose="02020500000000000000" pitchFamily="18" charset="-120"/>
              </a:rPr>
              <a:t>Map</a:t>
            </a:r>
            <a:r>
              <a:rPr lang="en-US" altLang="zh-TW" sz="1200" kern="0" dirty="0">
                <a:solidFill>
                  <a:srgbClr val="FBF1C7"/>
                </a:solidFill>
                <a:latin typeface="Consolas" panose="020B0609020204030204" pitchFamily="49" charset="0"/>
                <a:cs typeface="新細明體" panose="02020500000000000000" pitchFamily="18" charset="-120"/>
              </a:rPr>
              <a:t>&lt;</a:t>
            </a:r>
            <a:r>
              <a:rPr lang="en-US" altLang="zh-TW" sz="1200" kern="0" dirty="0">
                <a:solidFill>
                  <a:srgbClr val="FB4934"/>
                </a:solidFill>
                <a:latin typeface="Consolas" panose="020B0609020204030204" pitchFamily="49" charset="0"/>
                <a:cs typeface="新細明體" panose="02020500000000000000" pitchFamily="18" charset="-120"/>
              </a:rPr>
              <a:t>String</a:t>
            </a:r>
            <a:r>
              <a:rPr lang="en-US" altLang="zh-TW" sz="1200" kern="0" dirty="0">
                <a:solidFill>
                  <a:srgbClr val="FBF1C7"/>
                </a:solidFill>
                <a:latin typeface="Consolas" panose="020B0609020204030204" pitchFamily="49" charset="0"/>
                <a:cs typeface="新細明體" panose="02020500000000000000" pitchFamily="18" charset="-120"/>
              </a:rPr>
              <a:t>,</a:t>
            </a:r>
            <a:r>
              <a:rPr lang="en-US" altLang="zh-TW" sz="1200" kern="0" dirty="0">
                <a:solidFill>
                  <a:srgbClr val="83A598"/>
                </a:solidFill>
                <a:latin typeface="Consolas" panose="020B0609020204030204" pitchFamily="49" charset="0"/>
                <a:cs typeface="新細明體" panose="02020500000000000000" pitchFamily="18" charset="-120"/>
              </a:rPr>
              <a:t> </a:t>
            </a:r>
            <a:r>
              <a:rPr lang="en-US" altLang="zh-TW" sz="1200" kern="0" dirty="0">
                <a:solidFill>
                  <a:srgbClr val="FB4934"/>
                </a:solidFill>
                <a:latin typeface="Consolas" panose="020B0609020204030204" pitchFamily="49" charset="0"/>
                <a:cs typeface="新細明體" panose="02020500000000000000" pitchFamily="18" charset="-120"/>
              </a:rPr>
              <a:t>Integer</a:t>
            </a:r>
            <a:r>
              <a:rPr lang="en-US" altLang="zh-TW" sz="1200" kern="0" dirty="0">
                <a:solidFill>
                  <a:srgbClr val="FBF1C7"/>
                </a:solidFill>
                <a:latin typeface="Consolas" panose="020B0609020204030204" pitchFamily="49" charset="0"/>
                <a:cs typeface="新細明體" panose="02020500000000000000" pitchFamily="18" charset="-120"/>
              </a:rPr>
              <a:t>&gt;</a:t>
            </a:r>
            <a:r>
              <a:rPr lang="en-US" altLang="zh-TW" sz="1200" kern="0" dirty="0">
                <a:solidFill>
                  <a:srgbClr val="83A598"/>
                </a:solidFill>
                <a:latin typeface="Consolas" panose="020B0609020204030204" pitchFamily="49" charset="0"/>
                <a:cs typeface="新細明體" panose="02020500000000000000" pitchFamily="18" charset="-120"/>
              </a:rPr>
              <a:t> </a:t>
            </a:r>
            <a:r>
              <a:rPr lang="en-US" altLang="zh-TW" sz="1200" kern="0" dirty="0" err="1">
                <a:solidFill>
                  <a:srgbClr val="83A598"/>
                </a:solidFill>
                <a:latin typeface="Consolas" panose="020B0609020204030204" pitchFamily="49" charset="0"/>
                <a:cs typeface="新細明體" panose="02020500000000000000" pitchFamily="18" charset="-120"/>
              </a:rPr>
              <a:t>nameToId</a:t>
            </a:r>
            <a:r>
              <a:rPr lang="en-US" altLang="zh-TW" sz="1200" kern="0" dirty="0">
                <a:solidFill>
                  <a:srgbClr val="83A598"/>
                </a:solidFill>
                <a:latin typeface="Consolas" panose="020B0609020204030204" pitchFamily="49" charset="0"/>
                <a:cs typeface="新細明體" panose="02020500000000000000" pitchFamily="18" charset="-120"/>
              </a:rPr>
              <a:t> </a:t>
            </a:r>
            <a:r>
              <a:rPr lang="en-US" altLang="zh-TW" sz="1200" kern="0" dirty="0">
                <a:solidFill>
                  <a:srgbClr val="8EC07C"/>
                </a:solidFill>
                <a:latin typeface="Consolas" panose="020B0609020204030204" pitchFamily="49" charset="0"/>
                <a:cs typeface="新細明體" panose="02020500000000000000" pitchFamily="18" charset="-120"/>
              </a:rPr>
              <a:t>=</a:t>
            </a:r>
            <a:r>
              <a:rPr lang="en-US" altLang="zh-TW" sz="1200" kern="0" dirty="0">
                <a:solidFill>
                  <a:srgbClr val="83A598"/>
                </a:solidFill>
                <a:latin typeface="Consolas" panose="020B0609020204030204" pitchFamily="49" charset="0"/>
                <a:cs typeface="新細明體" panose="02020500000000000000" pitchFamily="18" charset="-120"/>
              </a:rPr>
              <a:t> </a:t>
            </a:r>
            <a:r>
              <a:rPr lang="en-US" altLang="zh-TW" sz="1200" kern="0" dirty="0" err="1">
                <a:solidFill>
                  <a:srgbClr val="83A598"/>
                </a:solidFill>
                <a:latin typeface="Consolas" panose="020B0609020204030204" pitchFamily="49" charset="0"/>
                <a:cs typeface="新細明體" panose="02020500000000000000" pitchFamily="18" charset="-120"/>
              </a:rPr>
              <a:t>Maps</a:t>
            </a:r>
            <a:r>
              <a:rPr lang="en-US" altLang="zh-TW" sz="1200" kern="0" dirty="0" err="1">
                <a:solidFill>
                  <a:srgbClr val="FBF1C7"/>
                </a:solidFill>
                <a:latin typeface="Consolas" panose="020B0609020204030204" pitchFamily="49" charset="0"/>
                <a:cs typeface="新細明體" panose="02020500000000000000" pitchFamily="18" charset="-120"/>
              </a:rPr>
              <a:t>.</a:t>
            </a:r>
            <a:r>
              <a:rPr lang="en-US" altLang="zh-TW" sz="1200" kern="0" dirty="0" err="1">
                <a:solidFill>
                  <a:srgbClr val="B8BB26"/>
                </a:solidFill>
                <a:latin typeface="Consolas" panose="020B0609020204030204" pitchFamily="49" charset="0"/>
                <a:cs typeface="新細明體" panose="02020500000000000000" pitchFamily="18" charset="-120"/>
              </a:rPr>
              <a:t>newHashMap</a:t>
            </a:r>
            <a:r>
              <a:rPr lang="en-US" altLang="zh-TW" sz="1200" kern="0" dirty="0">
                <a:solidFill>
                  <a:srgbClr val="BDAE93"/>
                </a:solidFill>
                <a:latin typeface="Consolas" panose="020B0609020204030204" pitchFamily="49" charset="0"/>
                <a:cs typeface="新細明體" panose="02020500000000000000" pitchFamily="18" charset="-120"/>
              </a:rPr>
              <a:t>()</a:t>
            </a:r>
            <a:r>
              <a:rPr lang="en-US" altLang="zh-TW" sz="1200" kern="0" dirty="0">
                <a:solidFill>
                  <a:srgbClr val="FBF1C7"/>
                </a:solidFill>
                <a:latin typeface="Consolas" panose="020B0609020204030204" pitchFamily="49" charset="0"/>
                <a:cs typeface="新細明體" panose="02020500000000000000" pitchFamily="18" charset="-120"/>
              </a:rPr>
              <a:t>;</a:t>
            </a:r>
            <a:endParaRPr lang="zh-TW" altLang="zh-TW" sz="1200" kern="100" dirty="0">
              <a:latin typeface="Consolas" panose="020B0609020204030204" pitchFamily="49" charset="0"/>
              <a:cs typeface="Times New Roman" panose="02020603050405020304" pitchFamily="18" charset="0"/>
            </a:endParaRPr>
          </a:p>
          <a:p>
            <a:pPr>
              <a:lnSpc>
                <a:spcPts val="1425"/>
              </a:lnSpc>
              <a:spcAft>
                <a:spcPts val="0"/>
              </a:spcAft>
            </a:pPr>
            <a:r>
              <a:rPr lang="en-US" altLang="zh-TW" sz="1200" kern="0" dirty="0">
                <a:solidFill>
                  <a:srgbClr val="FB4934"/>
                </a:solidFill>
                <a:latin typeface="Consolas" panose="020B0609020204030204" pitchFamily="49" charset="0"/>
                <a:cs typeface="新細明體" panose="02020500000000000000" pitchFamily="18" charset="-120"/>
              </a:rPr>
              <a:t>Map</a:t>
            </a:r>
            <a:r>
              <a:rPr lang="en-US" altLang="zh-TW" sz="1200" kern="0" dirty="0">
                <a:solidFill>
                  <a:srgbClr val="FBF1C7"/>
                </a:solidFill>
                <a:latin typeface="Consolas" panose="020B0609020204030204" pitchFamily="49" charset="0"/>
                <a:cs typeface="新細明體" panose="02020500000000000000" pitchFamily="18" charset="-120"/>
              </a:rPr>
              <a:t>&lt;</a:t>
            </a:r>
            <a:r>
              <a:rPr lang="en-US" altLang="zh-TW" sz="1200" kern="0" dirty="0">
                <a:solidFill>
                  <a:srgbClr val="FB4934"/>
                </a:solidFill>
                <a:latin typeface="Consolas" panose="020B0609020204030204" pitchFamily="49" charset="0"/>
                <a:cs typeface="新細明體" panose="02020500000000000000" pitchFamily="18" charset="-120"/>
              </a:rPr>
              <a:t>Integer</a:t>
            </a:r>
            <a:r>
              <a:rPr lang="en-US" altLang="zh-TW" sz="1200" kern="0" dirty="0">
                <a:solidFill>
                  <a:srgbClr val="FBF1C7"/>
                </a:solidFill>
                <a:latin typeface="Consolas" panose="020B0609020204030204" pitchFamily="49" charset="0"/>
                <a:cs typeface="新細明體" panose="02020500000000000000" pitchFamily="18" charset="-120"/>
              </a:rPr>
              <a:t>,</a:t>
            </a:r>
            <a:r>
              <a:rPr lang="en-US" altLang="zh-TW" sz="1200" kern="0" dirty="0">
                <a:solidFill>
                  <a:srgbClr val="83A598"/>
                </a:solidFill>
                <a:latin typeface="Consolas" panose="020B0609020204030204" pitchFamily="49" charset="0"/>
                <a:cs typeface="新細明體" panose="02020500000000000000" pitchFamily="18" charset="-120"/>
              </a:rPr>
              <a:t> </a:t>
            </a:r>
            <a:r>
              <a:rPr lang="en-US" altLang="zh-TW" sz="1200" kern="0" dirty="0">
                <a:solidFill>
                  <a:srgbClr val="FB4934"/>
                </a:solidFill>
                <a:latin typeface="Consolas" panose="020B0609020204030204" pitchFamily="49" charset="0"/>
                <a:cs typeface="新細明體" panose="02020500000000000000" pitchFamily="18" charset="-120"/>
              </a:rPr>
              <a:t>String</a:t>
            </a:r>
            <a:r>
              <a:rPr lang="en-US" altLang="zh-TW" sz="1200" kern="0" dirty="0">
                <a:solidFill>
                  <a:srgbClr val="FBF1C7"/>
                </a:solidFill>
                <a:latin typeface="Consolas" panose="020B0609020204030204" pitchFamily="49" charset="0"/>
                <a:cs typeface="新細明體" panose="02020500000000000000" pitchFamily="18" charset="-120"/>
              </a:rPr>
              <a:t>&gt;</a:t>
            </a:r>
            <a:r>
              <a:rPr lang="en-US" altLang="zh-TW" sz="1200" kern="0" dirty="0">
                <a:solidFill>
                  <a:srgbClr val="83A598"/>
                </a:solidFill>
                <a:latin typeface="Consolas" panose="020B0609020204030204" pitchFamily="49" charset="0"/>
                <a:cs typeface="新細明體" panose="02020500000000000000" pitchFamily="18" charset="-120"/>
              </a:rPr>
              <a:t> </a:t>
            </a:r>
            <a:r>
              <a:rPr lang="en-US" altLang="zh-TW" sz="1200" kern="0" dirty="0" err="1">
                <a:solidFill>
                  <a:srgbClr val="83A598"/>
                </a:solidFill>
                <a:latin typeface="Consolas" panose="020B0609020204030204" pitchFamily="49" charset="0"/>
                <a:cs typeface="新細明體" panose="02020500000000000000" pitchFamily="18" charset="-120"/>
              </a:rPr>
              <a:t>idToName</a:t>
            </a:r>
            <a:r>
              <a:rPr lang="en-US" altLang="zh-TW" sz="1200" kern="0" dirty="0">
                <a:solidFill>
                  <a:srgbClr val="83A598"/>
                </a:solidFill>
                <a:latin typeface="Consolas" panose="020B0609020204030204" pitchFamily="49" charset="0"/>
                <a:cs typeface="新細明體" panose="02020500000000000000" pitchFamily="18" charset="-120"/>
              </a:rPr>
              <a:t> </a:t>
            </a:r>
            <a:r>
              <a:rPr lang="en-US" altLang="zh-TW" sz="1200" kern="0" dirty="0">
                <a:solidFill>
                  <a:srgbClr val="8EC07C"/>
                </a:solidFill>
                <a:latin typeface="Consolas" panose="020B0609020204030204" pitchFamily="49" charset="0"/>
                <a:cs typeface="新細明體" panose="02020500000000000000" pitchFamily="18" charset="-120"/>
              </a:rPr>
              <a:t>=</a:t>
            </a:r>
            <a:r>
              <a:rPr lang="en-US" altLang="zh-TW" sz="1200" kern="0" dirty="0">
                <a:solidFill>
                  <a:srgbClr val="83A598"/>
                </a:solidFill>
                <a:latin typeface="Consolas" panose="020B0609020204030204" pitchFamily="49" charset="0"/>
                <a:cs typeface="新細明體" panose="02020500000000000000" pitchFamily="18" charset="-120"/>
              </a:rPr>
              <a:t> </a:t>
            </a:r>
            <a:r>
              <a:rPr lang="en-US" altLang="zh-TW" sz="1200" kern="0" dirty="0" err="1">
                <a:solidFill>
                  <a:srgbClr val="83A598"/>
                </a:solidFill>
                <a:latin typeface="Consolas" panose="020B0609020204030204" pitchFamily="49" charset="0"/>
                <a:cs typeface="新細明體" panose="02020500000000000000" pitchFamily="18" charset="-120"/>
              </a:rPr>
              <a:t>Maps</a:t>
            </a:r>
            <a:r>
              <a:rPr lang="en-US" altLang="zh-TW" sz="1200" kern="0" dirty="0" err="1">
                <a:solidFill>
                  <a:srgbClr val="FBF1C7"/>
                </a:solidFill>
                <a:latin typeface="Consolas" panose="020B0609020204030204" pitchFamily="49" charset="0"/>
                <a:cs typeface="新細明體" panose="02020500000000000000" pitchFamily="18" charset="-120"/>
              </a:rPr>
              <a:t>.</a:t>
            </a:r>
            <a:r>
              <a:rPr lang="en-US" altLang="zh-TW" sz="1200" kern="0" dirty="0" err="1">
                <a:solidFill>
                  <a:srgbClr val="B8BB26"/>
                </a:solidFill>
                <a:latin typeface="Consolas" panose="020B0609020204030204" pitchFamily="49" charset="0"/>
                <a:cs typeface="新細明體" panose="02020500000000000000" pitchFamily="18" charset="-120"/>
              </a:rPr>
              <a:t>newHashMap</a:t>
            </a:r>
            <a:r>
              <a:rPr lang="en-US" altLang="zh-TW" sz="1200" kern="0" dirty="0">
                <a:solidFill>
                  <a:srgbClr val="BDAE93"/>
                </a:solidFill>
                <a:latin typeface="Consolas" panose="020B0609020204030204" pitchFamily="49" charset="0"/>
                <a:cs typeface="新細明體" panose="02020500000000000000" pitchFamily="18" charset="-120"/>
              </a:rPr>
              <a:t>()</a:t>
            </a:r>
            <a:r>
              <a:rPr lang="en-US" altLang="zh-TW" sz="1200" kern="0" dirty="0">
                <a:solidFill>
                  <a:srgbClr val="FBF1C7"/>
                </a:solidFill>
                <a:latin typeface="Consolas" panose="020B0609020204030204" pitchFamily="49" charset="0"/>
                <a:cs typeface="新細明體" panose="02020500000000000000" pitchFamily="18" charset="-120"/>
              </a:rPr>
              <a:t>;</a:t>
            </a:r>
            <a:endParaRPr lang="zh-TW" altLang="zh-TW" sz="1200" kern="100" dirty="0">
              <a:latin typeface="Consolas" panose="020B0609020204030204" pitchFamily="49" charset="0"/>
              <a:cs typeface="Times New Roman" panose="02020603050405020304" pitchFamily="18" charset="0"/>
            </a:endParaRPr>
          </a:p>
          <a:p>
            <a:pPr>
              <a:lnSpc>
                <a:spcPts val="1425"/>
              </a:lnSpc>
              <a:spcAft>
                <a:spcPts val="0"/>
              </a:spcAft>
            </a:pPr>
            <a:r>
              <a:rPr lang="en-US" altLang="zh-TW" sz="1200" kern="0" dirty="0">
                <a:solidFill>
                  <a:srgbClr val="EBDBB2"/>
                </a:solidFill>
                <a:latin typeface="Consolas" panose="020B0609020204030204" pitchFamily="49" charset="0"/>
                <a:cs typeface="新細明體" panose="02020500000000000000" pitchFamily="18" charset="-120"/>
              </a:rPr>
              <a:t> </a:t>
            </a:r>
            <a:endParaRPr lang="zh-TW" altLang="zh-TW" sz="1200" kern="100" dirty="0">
              <a:latin typeface="Consolas" panose="020B0609020204030204" pitchFamily="49" charset="0"/>
              <a:cs typeface="Times New Roman" panose="02020603050405020304" pitchFamily="18" charset="0"/>
            </a:endParaRPr>
          </a:p>
          <a:p>
            <a:pPr>
              <a:lnSpc>
                <a:spcPts val="1425"/>
              </a:lnSpc>
              <a:spcAft>
                <a:spcPts val="0"/>
              </a:spcAft>
            </a:pPr>
            <a:r>
              <a:rPr lang="en-US" altLang="zh-TW" sz="1200" kern="0" dirty="0" err="1">
                <a:solidFill>
                  <a:srgbClr val="83A598"/>
                </a:solidFill>
                <a:latin typeface="Consolas" panose="020B0609020204030204" pitchFamily="49" charset="0"/>
                <a:cs typeface="新細明體" panose="02020500000000000000" pitchFamily="18" charset="-120"/>
              </a:rPr>
              <a:t>nameToId</a:t>
            </a:r>
            <a:r>
              <a:rPr lang="en-US" altLang="zh-TW" sz="1200" kern="0" dirty="0" err="1">
                <a:solidFill>
                  <a:srgbClr val="FBF1C7"/>
                </a:solidFill>
                <a:latin typeface="Consolas" panose="020B0609020204030204" pitchFamily="49" charset="0"/>
                <a:cs typeface="新細明體" panose="02020500000000000000" pitchFamily="18" charset="-120"/>
              </a:rPr>
              <a:t>.</a:t>
            </a:r>
            <a:r>
              <a:rPr lang="en-US" altLang="zh-TW" sz="1200" kern="0" dirty="0" err="1">
                <a:solidFill>
                  <a:srgbClr val="B8BB26"/>
                </a:solidFill>
                <a:latin typeface="Consolas" panose="020B0609020204030204" pitchFamily="49" charset="0"/>
                <a:cs typeface="新細明體" panose="02020500000000000000" pitchFamily="18" charset="-120"/>
              </a:rPr>
              <a:t>put</a:t>
            </a:r>
            <a:r>
              <a:rPr lang="en-US" altLang="zh-TW" sz="1200" kern="0" dirty="0">
                <a:solidFill>
                  <a:srgbClr val="BDAE93"/>
                </a:solidFill>
                <a:latin typeface="Consolas" panose="020B0609020204030204" pitchFamily="49" charset="0"/>
                <a:cs typeface="新細明體" panose="02020500000000000000" pitchFamily="18" charset="-120"/>
              </a:rPr>
              <a:t>(</a:t>
            </a:r>
            <a:r>
              <a:rPr lang="en-US" altLang="zh-TW" sz="1200" kern="0" dirty="0">
                <a:solidFill>
                  <a:srgbClr val="FBF1C7"/>
                </a:solidFill>
                <a:latin typeface="Consolas" panose="020B0609020204030204" pitchFamily="49" charset="0"/>
                <a:cs typeface="新細明體" panose="02020500000000000000" pitchFamily="18" charset="-120"/>
              </a:rPr>
              <a:t>"</a:t>
            </a:r>
            <a:r>
              <a:rPr lang="en-US" altLang="zh-TW" sz="1200" kern="0" dirty="0">
                <a:solidFill>
                  <a:srgbClr val="B8BB26"/>
                </a:solidFill>
                <a:latin typeface="Consolas" panose="020B0609020204030204" pitchFamily="49" charset="0"/>
                <a:cs typeface="新細明體" panose="02020500000000000000" pitchFamily="18" charset="-120"/>
              </a:rPr>
              <a:t>Bob</a:t>
            </a:r>
            <a:r>
              <a:rPr lang="en-US" altLang="zh-TW" sz="1200" kern="0" dirty="0">
                <a:solidFill>
                  <a:srgbClr val="FBF1C7"/>
                </a:solidFill>
                <a:latin typeface="Consolas" panose="020B0609020204030204" pitchFamily="49" charset="0"/>
                <a:cs typeface="新細明體" panose="02020500000000000000" pitchFamily="18" charset="-120"/>
              </a:rPr>
              <a:t>",</a:t>
            </a:r>
            <a:r>
              <a:rPr lang="en-US" altLang="zh-TW" sz="1200" kern="0" dirty="0">
                <a:solidFill>
                  <a:srgbClr val="689D6A"/>
                </a:solidFill>
                <a:latin typeface="Consolas" panose="020B0609020204030204" pitchFamily="49" charset="0"/>
                <a:cs typeface="新細明體" panose="02020500000000000000" pitchFamily="18" charset="-120"/>
              </a:rPr>
              <a:t> </a:t>
            </a:r>
            <a:r>
              <a:rPr lang="en-US" altLang="zh-TW" sz="1200" kern="0" dirty="0">
                <a:solidFill>
                  <a:srgbClr val="D3869B"/>
                </a:solidFill>
                <a:latin typeface="Consolas" panose="020B0609020204030204" pitchFamily="49" charset="0"/>
                <a:cs typeface="新細明體" panose="02020500000000000000" pitchFamily="18" charset="-120"/>
              </a:rPr>
              <a:t>42</a:t>
            </a:r>
            <a:r>
              <a:rPr lang="en-US" altLang="zh-TW" sz="1200" kern="0" dirty="0">
                <a:solidFill>
                  <a:srgbClr val="BDAE93"/>
                </a:solidFill>
                <a:latin typeface="Consolas" panose="020B0609020204030204" pitchFamily="49" charset="0"/>
                <a:cs typeface="新細明體" panose="02020500000000000000" pitchFamily="18" charset="-120"/>
              </a:rPr>
              <a:t>)</a:t>
            </a:r>
            <a:r>
              <a:rPr lang="en-US" altLang="zh-TW" sz="1200" kern="0" dirty="0">
                <a:solidFill>
                  <a:srgbClr val="FBF1C7"/>
                </a:solidFill>
                <a:latin typeface="Consolas" panose="020B0609020204030204" pitchFamily="49" charset="0"/>
                <a:cs typeface="新細明體" panose="02020500000000000000" pitchFamily="18" charset="-120"/>
              </a:rPr>
              <a:t>;</a:t>
            </a:r>
            <a:endParaRPr lang="zh-TW" altLang="zh-TW" sz="1200" kern="100" dirty="0">
              <a:latin typeface="Consolas" panose="020B0609020204030204" pitchFamily="49" charset="0"/>
              <a:cs typeface="Times New Roman" panose="02020603050405020304" pitchFamily="18" charset="0"/>
            </a:endParaRPr>
          </a:p>
          <a:p>
            <a:pPr>
              <a:lnSpc>
                <a:spcPts val="1425"/>
              </a:lnSpc>
              <a:spcAft>
                <a:spcPts val="0"/>
              </a:spcAft>
            </a:pPr>
            <a:r>
              <a:rPr lang="en-US" altLang="zh-TW" sz="1200" kern="0" dirty="0" err="1">
                <a:solidFill>
                  <a:srgbClr val="83A598"/>
                </a:solidFill>
                <a:latin typeface="Consolas" panose="020B0609020204030204" pitchFamily="49" charset="0"/>
                <a:cs typeface="新細明體" panose="02020500000000000000" pitchFamily="18" charset="-120"/>
              </a:rPr>
              <a:t>idToName</a:t>
            </a:r>
            <a:r>
              <a:rPr lang="en-US" altLang="zh-TW" sz="1200" kern="0" dirty="0" err="1">
                <a:solidFill>
                  <a:srgbClr val="FBF1C7"/>
                </a:solidFill>
                <a:latin typeface="Consolas" panose="020B0609020204030204" pitchFamily="49" charset="0"/>
                <a:cs typeface="新細明體" panose="02020500000000000000" pitchFamily="18" charset="-120"/>
              </a:rPr>
              <a:t>.</a:t>
            </a:r>
            <a:r>
              <a:rPr lang="en-US" altLang="zh-TW" sz="1200" kern="0" dirty="0" err="1">
                <a:solidFill>
                  <a:srgbClr val="B8BB26"/>
                </a:solidFill>
                <a:latin typeface="Consolas" panose="020B0609020204030204" pitchFamily="49" charset="0"/>
                <a:cs typeface="新細明體" panose="02020500000000000000" pitchFamily="18" charset="-120"/>
              </a:rPr>
              <a:t>put</a:t>
            </a:r>
            <a:r>
              <a:rPr lang="en-US" altLang="zh-TW" sz="1200" kern="0" dirty="0">
                <a:solidFill>
                  <a:srgbClr val="BDAE93"/>
                </a:solidFill>
                <a:latin typeface="Consolas" panose="020B0609020204030204" pitchFamily="49" charset="0"/>
                <a:cs typeface="新細明體" panose="02020500000000000000" pitchFamily="18" charset="-120"/>
              </a:rPr>
              <a:t>(</a:t>
            </a:r>
            <a:r>
              <a:rPr lang="en-US" altLang="zh-TW" sz="1200" kern="0" dirty="0">
                <a:solidFill>
                  <a:srgbClr val="D3869B"/>
                </a:solidFill>
                <a:latin typeface="Consolas" panose="020B0609020204030204" pitchFamily="49" charset="0"/>
                <a:cs typeface="新細明體" panose="02020500000000000000" pitchFamily="18" charset="-120"/>
              </a:rPr>
              <a:t>42</a:t>
            </a:r>
            <a:r>
              <a:rPr lang="en-US" altLang="zh-TW" sz="1200" kern="0" dirty="0">
                <a:solidFill>
                  <a:srgbClr val="FBF1C7"/>
                </a:solidFill>
                <a:latin typeface="Consolas" panose="020B0609020204030204" pitchFamily="49" charset="0"/>
                <a:cs typeface="新細明體" panose="02020500000000000000" pitchFamily="18" charset="-120"/>
              </a:rPr>
              <a:t>,</a:t>
            </a:r>
            <a:r>
              <a:rPr lang="en-US" altLang="zh-TW" sz="1200" kern="0" dirty="0">
                <a:solidFill>
                  <a:srgbClr val="689D6A"/>
                </a:solidFill>
                <a:latin typeface="Consolas" panose="020B0609020204030204" pitchFamily="49" charset="0"/>
                <a:cs typeface="新細明體" panose="02020500000000000000" pitchFamily="18" charset="-120"/>
              </a:rPr>
              <a:t> </a:t>
            </a:r>
            <a:r>
              <a:rPr lang="en-US" altLang="zh-TW" sz="1200" kern="0" dirty="0">
                <a:solidFill>
                  <a:srgbClr val="FBF1C7"/>
                </a:solidFill>
                <a:latin typeface="Consolas" panose="020B0609020204030204" pitchFamily="49" charset="0"/>
                <a:cs typeface="新細明體" panose="02020500000000000000" pitchFamily="18" charset="-120"/>
              </a:rPr>
              <a:t>"</a:t>
            </a:r>
            <a:r>
              <a:rPr lang="en-US" altLang="zh-TW" sz="1200" kern="0" dirty="0">
                <a:solidFill>
                  <a:srgbClr val="B8BB26"/>
                </a:solidFill>
                <a:latin typeface="Consolas" panose="020B0609020204030204" pitchFamily="49" charset="0"/>
                <a:cs typeface="新細明體" panose="02020500000000000000" pitchFamily="18" charset="-120"/>
              </a:rPr>
              <a:t>Bob</a:t>
            </a:r>
            <a:r>
              <a:rPr lang="en-US" altLang="zh-TW" sz="1200" kern="0" dirty="0" smtClean="0">
                <a:solidFill>
                  <a:srgbClr val="FBF1C7"/>
                </a:solidFill>
                <a:latin typeface="Consolas" panose="020B0609020204030204" pitchFamily="49" charset="0"/>
                <a:cs typeface="新細明體" panose="02020500000000000000" pitchFamily="18" charset="-120"/>
              </a:rPr>
              <a:t>"</a:t>
            </a:r>
            <a:r>
              <a:rPr lang="en-US" altLang="zh-TW" sz="1200" kern="0" dirty="0" smtClean="0">
                <a:solidFill>
                  <a:srgbClr val="BDAE93"/>
                </a:solidFill>
                <a:latin typeface="Consolas" panose="020B0609020204030204" pitchFamily="49" charset="0"/>
                <a:cs typeface="新細明體" panose="02020500000000000000" pitchFamily="18" charset="-120"/>
              </a:rPr>
              <a:t>)</a:t>
            </a:r>
            <a:r>
              <a:rPr lang="en-US" altLang="zh-TW" sz="1200" kern="0" dirty="0" smtClean="0">
                <a:solidFill>
                  <a:srgbClr val="FBF1C7"/>
                </a:solidFill>
                <a:latin typeface="Consolas" panose="020B0609020204030204" pitchFamily="49" charset="0"/>
                <a:cs typeface="新細明體" panose="02020500000000000000" pitchFamily="18" charset="-120"/>
              </a:rPr>
              <a:t>;</a:t>
            </a:r>
          </a:p>
          <a:p>
            <a:pPr>
              <a:lnSpc>
                <a:spcPts val="1425"/>
              </a:lnSpc>
              <a:spcAft>
                <a:spcPts val="0"/>
              </a:spcAft>
            </a:pPr>
            <a:endParaRPr lang="en-US" altLang="zh-TW" sz="1200" kern="100" dirty="0" smtClean="0">
              <a:latin typeface="Consolas" panose="020B0609020204030204" pitchFamily="49" charset="0"/>
              <a:cs typeface="Times New Roman" panose="02020603050405020304" pitchFamily="18" charset="0"/>
            </a:endParaRPr>
          </a:p>
          <a:p>
            <a:pPr>
              <a:lnSpc>
                <a:spcPts val="1425"/>
              </a:lnSpc>
            </a:pPr>
            <a:r>
              <a:rPr lang="en-US" altLang="zh-TW" sz="1200" kern="0" dirty="0" err="1" smtClean="0">
                <a:solidFill>
                  <a:srgbClr val="83A598"/>
                </a:solidFill>
                <a:latin typeface="Consolas" panose="020B0609020204030204" pitchFamily="49" charset="0"/>
                <a:cs typeface="新細明體" panose="02020500000000000000" pitchFamily="18" charset="-120"/>
              </a:rPr>
              <a:t>idToName</a:t>
            </a:r>
            <a:r>
              <a:rPr lang="en-US" altLang="zh-TW" sz="1200" dirty="0" err="1" smtClean="0">
                <a:solidFill>
                  <a:srgbClr val="FBF1C7"/>
                </a:solidFill>
                <a:latin typeface="Consolas" panose="020B0609020204030204" pitchFamily="49" charset="0"/>
              </a:rPr>
              <a:t>.</a:t>
            </a:r>
            <a:r>
              <a:rPr lang="en-US" altLang="zh-TW" sz="1200" dirty="0" err="1" smtClean="0">
                <a:solidFill>
                  <a:srgbClr val="B8BB26"/>
                </a:solidFill>
                <a:latin typeface="Consolas" panose="020B0609020204030204" pitchFamily="49" charset="0"/>
              </a:rPr>
              <a:t>get</a:t>
            </a:r>
            <a:r>
              <a:rPr lang="en-US" altLang="zh-TW" sz="1200" dirty="0" smtClean="0">
                <a:solidFill>
                  <a:srgbClr val="BDAE93"/>
                </a:solidFill>
                <a:latin typeface="Consolas" panose="020B0609020204030204" pitchFamily="49" charset="0"/>
              </a:rPr>
              <a:t>(</a:t>
            </a:r>
            <a:r>
              <a:rPr lang="en-US" altLang="zh-TW" sz="1200" kern="0" dirty="0">
                <a:solidFill>
                  <a:srgbClr val="D3869B"/>
                </a:solidFill>
                <a:latin typeface="Consolas" panose="020B0609020204030204" pitchFamily="49" charset="0"/>
                <a:cs typeface="新細明體" panose="02020500000000000000" pitchFamily="18" charset="-120"/>
              </a:rPr>
              <a:t>42</a:t>
            </a:r>
            <a:r>
              <a:rPr lang="en-US" altLang="zh-TW" sz="1200" dirty="0" smtClean="0">
                <a:solidFill>
                  <a:srgbClr val="BDAE93"/>
                </a:solidFill>
                <a:latin typeface="Consolas" panose="020B0609020204030204" pitchFamily="49" charset="0"/>
              </a:rPr>
              <a:t>)</a:t>
            </a:r>
            <a:r>
              <a:rPr lang="en-US" altLang="zh-TW" sz="1200" dirty="0" smtClean="0">
                <a:solidFill>
                  <a:srgbClr val="FBF1C7"/>
                </a:solidFill>
                <a:latin typeface="Consolas" panose="020B0609020204030204" pitchFamily="49" charset="0"/>
              </a:rPr>
              <a:t>;</a:t>
            </a:r>
            <a:endParaRPr lang="en-US" altLang="zh-TW" sz="1200" dirty="0">
              <a:solidFill>
                <a:srgbClr val="EBDBB2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351104" y="3057445"/>
            <a:ext cx="5002696" cy="3119518"/>
          </a:xfrm>
          <a:prstGeom prst="rect">
            <a:avLst/>
          </a:prstGeom>
          <a:solidFill>
            <a:srgbClr val="1C1C1C"/>
          </a:solidFill>
        </p:spPr>
        <p:txBody>
          <a:bodyPr wrap="square">
            <a:normAutofit/>
          </a:bodyPr>
          <a:lstStyle/>
          <a:p>
            <a:pPr>
              <a:lnSpc>
                <a:spcPts val="1425"/>
              </a:lnSpc>
              <a:spcAft>
                <a:spcPts val="0"/>
              </a:spcAft>
            </a:pPr>
            <a:r>
              <a:rPr lang="en-US" altLang="zh-TW" sz="1200" kern="0" dirty="0" err="1" smtClean="0">
                <a:solidFill>
                  <a:srgbClr val="FB4934"/>
                </a:solidFill>
                <a:latin typeface="Consolas" panose="020B0609020204030204" pitchFamily="49" charset="0"/>
                <a:cs typeface="新細明體" panose="02020500000000000000" pitchFamily="18" charset="-120"/>
              </a:rPr>
              <a:t>BiMap</a:t>
            </a:r>
            <a:r>
              <a:rPr lang="en-US" altLang="zh-TW" sz="1200" kern="0" dirty="0" smtClean="0">
                <a:solidFill>
                  <a:srgbClr val="FBF1C7"/>
                </a:solidFill>
                <a:latin typeface="Consolas" panose="020B0609020204030204" pitchFamily="49" charset="0"/>
                <a:cs typeface="新細明體" panose="02020500000000000000" pitchFamily="18" charset="-120"/>
              </a:rPr>
              <a:t>&lt;</a:t>
            </a:r>
            <a:r>
              <a:rPr lang="en-US" altLang="zh-TW" sz="1200" kern="0" dirty="0" smtClean="0">
                <a:solidFill>
                  <a:srgbClr val="FB4934"/>
                </a:solidFill>
                <a:latin typeface="Consolas" panose="020B0609020204030204" pitchFamily="49" charset="0"/>
                <a:cs typeface="新細明體" panose="02020500000000000000" pitchFamily="18" charset="-120"/>
              </a:rPr>
              <a:t>String</a:t>
            </a:r>
            <a:r>
              <a:rPr lang="en-US" altLang="zh-TW" sz="1200" kern="0" dirty="0">
                <a:solidFill>
                  <a:srgbClr val="FBF1C7"/>
                </a:solidFill>
                <a:latin typeface="Consolas" panose="020B0609020204030204" pitchFamily="49" charset="0"/>
                <a:cs typeface="新細明體" panose="02020500000000000000" pitchFamily="18" charset="-120"/>
              </a:rPr>
              <a:t>,</a:t>
            </a:r>
            <a:r>
              <a:rPr lang="en-US" altLang="zh-TW" sz="1200" kern="0" dirty="0">
                <a:solidFill>
                  <a:srgbClr val="83A598"/>
                </a:solidFill>
                <a:latin typeface="Consolas" panose="020B0609020204030204" pitchFamily="49" charset="0"/>
                <a:cs typeface="新細明體" panose="02020500000000000000" pitchFamily="18" charset="-120"/>
              </a:rPr>
              <a:t> </a:t>
            </a:r>
            <a:r>
              <a:rPr lang="en-US" altLang="zh-TW" sz="1200" kern="0" dirty="0">
                <a:solidFill>
                  <a:srgbClr val="FB4934"/>
                </a:solidFill>
                <a:latin typeface="Consolas" panose="020B0609020204030204" pitchFamily="49" charset="0"/>
                <a:cs typeface="新細明體" panose="02020500000000000000" pitchFamily="18" charset="-120"/>
              </a:rPr>
              <a:t>Integer</a:t>
            </a:r>
            <a:r>
              <a:rPr lang="en-US" altLang="zh-TW" sz="1200" kern="0" dirty="0">
                <a:solidFill>
                  <a:srgbClr val="FBF1C7"/>
                </a:solidFill>
                <a:latin typeface="Consolas" panose="020B0609020204030204" pitchFamily="49" charset="0"/>
                <a:cs typeface="新細明體" panose="02020500000000000000" pitchFamily="18" charset="-120"/>
              </a:rPr>
              <a:t>&gt;</a:t>
            </a:r>
            <a:r>
              <a:rPr lang="en-US" altLang="zh-TW" sz="1200" kern="0" dirty="0">
                <a:solidFill>
                  <a:srgbClr val="83A598"/>
                </a:solidFill>
                <a:latin typeface="Consolas" panose="020B0609020204030204" pitchFamily="49" charset="0"/>
                <a:cs typeface="新細明體" panose="02020500000000000000" pitchFamily="18" charset="-120"/>
              </a:rPr>
              <a:t> </a:t>
            </a:r>
            <a:r>
              <a:rPr lang="en-US" altLang="zh-TW" sz="1200" kern="0" dirty="0" err="1" smtClean="0">
                <a:solidFill>
                  <a:srgbClr val="83A598"/>
                </a:solidFill>
                <a:latin typeface="Consolas" panose="020B0609020204030204" pitchFamily="49" charset="0"/>
                <a:cs typeface="新細明體" panose="02020500000000000000" pitchFamily="18" charset="-120"/>
              </a:rPr>
              <a:t>nameToId</a:t>
            </a:r>
            <a:r>
              <a:rPr lang="en-US" altLang="zh-TW" sz="1200" kern="0" dirty="0" smtClean="0">
                <a:solidFill>
                  <a:srgbClr val="83A598"/>
                </a:solidFill>
                <a:latin typeface="Consolas" panose="020B0609020204030204" pitchFamily="49" charset="0"/>
                <a:cs typeface="新細明體" panose="02020500000000000000" pitchFamily="18" charset="-120"/>
              </a:rPr>
              <a:t> </a:t>
            </a:r>
            <a:r>
              <a:rPr lang="en-US" altLang="zh-TW" sz="1200" kern="0" dirty="0">
                <a:solidFill>
                  <a:srgbClr val="8EC07C"/>
                </a:solidFill>
                <a:latin typeface="Consolas" panose="020B0609020204030204" pitchFamily="49" charset="0"/>
                <a:cs typeface="新細明體" panose="02020500000000000000" pitchFamily="18" charset="-120"/>
              </a:rPr>
              <a:t>=</a:t>
            </a:r>
            <a:r>
              <a:rPr lang="en-US" altLang="zh-TW" sz="1200" kern="0" dirty="0">
                <a:solidFill>
                  <a:srgbClr val="83A598"/>
                </a:solidFill>
                <a:latin typeface="Consolas" panose="020B0609020204030204" pitchFamily="49" charset="0"/>
                <a:cs typeface="新細明體" panose="02020500000000000000" pitchFamily="18" charset="-120"/>
              </a:rPr>
              <a:t> </a:t>
            </a:r>
            <a:r>
              <a:rPr lang="en-US" altLang="zh-TW" sz="1200" kern="0" dirty="0" err="1">
                <a:solidFill>
                  <a:srgbClr val="83A598"/>
                </a:solidFill>
                <a:latin typeface="Consolas" panose="020B0609020204030204" pitchFamily="49" charset="0"/>
                <a:cs typeface="新細明體" panose="02020500000000000000" pitchFamily="18" charset="-120"/>
              </a:rPr>
              <a:t>HashBiMap</a:t>
            </a:r>
            <a:r>
              <a:rPr lang="en-US" altLang="zh-TW" sz="1200" kern="0" dirty="0" err="1">
                <a:solidFill>
                  <a:srgbClr val="FBF1C7"/>
                </a:solidFill>
                <a:latin typeface="Consolas" panose="020B0609020204030204" pitchFamily="49" charset="0"/>
                <a:cs typeface="新細明體" panose="02020500000000000000" pitchFamily="18" charset="-120"/>
              </a:rPr>
              <a:t>.</a:t>
            </a:r>
            <a:r>
              <a:rPr lang="en-US" altLang="zh-TW" sz="1200" kern="0" dirty="0" err="1">
                <a:solidFill>
                  <a:srgbClr val="B8BB26"/>
                </a:solidFill>
                <a:latin typeface="Consolas" panose="020B0609020204030204" pitchFamily="49" charset="0"/>
                <a:cs typeface="新細明體" panose="02020500000000000000" pitchFamily="18" charset="-120"/>
              </a:rPr>
              <a:t>create</a:t>
            </a:r>
            <a:r>
              <a:rPr lang="en-US" altLang="zh-TW" sz="1200" kern="0" dirty="0" smtClean="0">
                <a:solidFill>
                  <a:srgbClr val="BDAE93"/>
                </a:solidFill>
                <a:latin typeface="Consolas" panose="020B0609020204030204" pitchFamily="49" charset="0"/>
                <a:cs typeface="新細明體" panose="02020500000000000000" pitchFamily="18" charset="-120"/>
              </a:rPr>
              <a:t>()</a:t>
            </a:r>
            <a:r>
              <a:rPr lang="en-US" altLang="zh-TW" sz="1200" kern="0" dirty="0" smtClean="0">
                <a:solidFill>
                  <a:srgbClr val="FBF1C7"/>
                </a:solidFill>
                <a:latin typeface="Consolas" panose="020B0609020204030204" pitchFamily="49" charset="0"/>
                <a:cs typeface="新細明體" panose="02020500000000000000" pitchFamily="18" charset="-120"/>
              </a:rPr>
              <a:t>;</a:t>
            </a:r>
          </a:p>
          <a:p>
            <a:pPr>
              <a:lnSpc>
                <a:spcPts val="1425"/>
              </a:lnSpc>
            </a:pPr>
            <a:endParaRPr lang="en-US" altLang="zh-TW" sz="1200" kern="0" dirty="0" smtClean="0">
              <a:solidFill>
                <a:srgbClr val="83A598"/>
              </a:solidFill>
              <a:latin typeface="Consolas" panose="020B0609020204030204" pitchFamily="49" charset="0"/>
              <a:cs typeface="新細明體" panose="02020500000000000000" pitchFamily="18" charset="-120"/>
            </a:endParaRPr>
          </a:p>
          <a:p>
            <a:pPr>
              <a:lnSpc>
                <a:spcPts val="1425"/>
              </a:lnSpc>
            </a:pPr>
            <a:r>
              <a:rPr lang="en-US" altLang="zh-TW" sz="1200" kern="0" dirty="0" err="1" smtClean="0">
                <a:solidFill>
                  <a:srgbClr val="83A598"/>
                </a:solidFill>
                <a:latin typeface="Consolas" panose="020B0609020204030204" pitchFamily="49" charset="0"/>
                <a:cs typeface="新細明體" panose="02020500000000000000" pitchFamily="18" charset="-120"/>
              </a:rPr>
              <a:t>nameToId</a:t>
            </a:r>
            <a:r>
              <a:rPr lang="en-US" altLang="zh-TW" sz="1200" kern="0" dirty="0" err="1" smtClean="0">
                <a:solidFill>
                  <a:srgbClr val="FBF1C7"/>
                </a:solidFill>
                <a:latin typeface="Consolas" panose="020B0609020204030204" pitchFamily="49" charset="0"/>
                <a:cs typeface="新細明體" panose="02020500000000000000" pitchFamily="18" charset="-120"/>
              </a:rPr>
              <a:t>.</a:t>
            </a:r>
            <a:r>
              <a:rPr lang="en-US" altLang="zh-TW" sz="1200" kern="0" dirty="0" err="1" smtClean="0">
                <a:solidFill>
                  <a:srgbClr val="B8BB26"/>
                </a:solidFill>
                <a:latin typeface="Consolas" panose="020B0609020204030204" pitchFamily="49" charset="0"/>
                <a:cs typeface="新細明體" panose="02020500000000000000" pitchFamily="18" charset="-120"/>
              </a:rPr>
              <a:t>put</a:t>
            </a:r>
            <a:r>
              <a:rPr lang="en-US" altLang="zh-TW" sz="1200" kern="0" dirty="0">
                <a:solidFill>
                  <a:srgbClr val="BDAE93"/>
                </a:solidFill>
                <a:latin typeface="Consolas" panose="020B0609020204030204" pitchFamily="49" charset="0"/>
                <a:cs typeface="新細明體" panose="02020500000000000000" pitchFamily="18" charset="-120"/>
              </a:rPr>
              <a:t>(</a:t>
            </a:r>
            <a:r>
              <a:rPr lang="en-US" altLang="zh-TW" sz="1200" kern="0" dirty="0">
                <a:solidFill>
                  <a:srgbClr val="FBF1C7"/>
                </a:solidFill>
                <a:latin typeface="Consolas" panose="020B0609020204030204" pitchFamily="49" charset="0"/>
                <a:cs typeface="新細明體" panose="02020500000000000000" pitchFamily="18" charset="-120"/>
              </a:rPr>
              <a:t>"</a:t>
            </a:r>
            <a:r>
              <a:rPr lang="en-US" altLang="zh-TW" sz="1200" kern="0" dirty="0">
                <a:solidFill>
                  <a:srgbClr val="B8BB26"/>
                </a:solidFill>
                <a:latin typeface="Consolas" panose="020B0609020204030204" pitchFamily="49" charset="0"/>
                <a:cs typeface="新細明體" panose="02020500000000000000" pitchFamily="18" charset="-120"/>
              </a:rPr>
              <a:t>Bob</a:t>
            </a:r>
            <a:r>
              <a:rPr lang="en-US" altLang="zh-TW" sz="1200" kern="0" dirty="0">
                <a:solidFill>
                  <a:srgbClr val="FBF1C7"/>
                </a:solidFill>
                <a:latin typeface="Consolas" panose="020B0609020204030204" pitchFamily="49" charset="0"/>
                <a:cs typeface="新細明體" panose="02020500000000000000" pitchFamily="18" charset="-120"/>
              </a:rPr>
              <a:t>",</a:t>
            </a:r>
            <a:r>
              <a:rPr lang="en-US" altLang="zh-TW" sz="1200" kern="0" dirty="0">
                <a:solidFill>
                  <a:srgbClr val="689D6A"/>
                </a:solidFill>
                <a:latin typeface="Consolas" panose="020B0609020204030204" pitchFamily="49" charset="0"/>
                <a:cs typeface="新細明體" panose="02020500000000000000" pitchFamily="18" charset="-120"/>
              </a:rPr>
              <a:t> </a:t>
            </a:r>
            <a:r>
              <a:rPr lang="en-US" altLang="zh-TW" sz="1200" kern="0" dirty="0">
                <a:solidFill>
                  <a:srgbClr val="D3869B"/>
                </a:solidFill>
                <a:latin typeface="Consolas" panose="020B0609020204030204" pitchFamily="49" charset="0"/>
                <a:cs typeface="新細明體" panose="02020500000000000000" pitchFamily="18" charset="-120"/>
              </a:rPr>
              <a:t>42</a:t>
            </a:r>
            <a:r>
              <a:rPr lang="en-US" altLang="zh-TW" sz="1200" kern="0" dirty="0" smtClean="0">
                <a:solidFill>
                  <a:srgbClr val="BDAE93"/>
                </a:solidFill>
                <a:latin typeface="Consolas" panose="020B0609020204030204" pitchFamily="49" charset="0"/>
                <a:cs typeface="新細明體" panose="02020500000000000000" pitchFamily="18" charset="-120"/>
              </a:rPr>
              <a:t>)</a:t>
            </a:r>
            <a:r>
              <a:rPr lang="en-US" altLang="zh-TW" sz="1200" kern="0" dirty="0" smtClean="0">
                <a:solidFill>
                  <a:srgbClr val="FBF1C7"/>
                </a:solidFill>
                <a:latin typeface="Consolas" panose="020B0609020204030204" pitchFamily="49" charset="0"/>
                <a:cs typeface="新細明體" panose="02020500000000000000" pitchFamily="18" charset="-120"/>
              </a:rPr>
              <a:t>;</a:t>
            </a:r>
            <a:endParaRPr lang="en-US" altLang="zh-TW" sz="1200" kern="100" dirty="0" smtClean="0">
              <a:latin typeface="Consolas" panose="020B0609020204030204" pitchFamily="49" charset="0"/>
              <a:cs typeface="Times New Roman" panose="02020603050405020304" pitchFamily="18" charset="0"/>
            </a:endParaRPr>
          </a:p>
          <a:p>
            <a:pPr>
              <a:lnSpc>
                <a:spcPts val="1425"/>
              </a:lnSpc>
            </a:pPr>
            <a:endParaRPr lang="zh-TW" altLang="zh-TW" sz="1200" kern="100" dirty="0" smtClean="0">
              <a:latin typeface="Consolas" panose="020B0609020204030204" pitchFamily="49" charset="0"/>
              <a:cs typeface="Times New Roman" panose="02020603050405020304" pitchFamily="18" charset="0"/>
            </a:endParaRPr>
          </a:p>
          <a:p>
            <a:pPr>
              <a:lnSpc>
                <a:spcPts val="1425"/>
              </a:lnSpc>
              <a:spcAft>
                <a:spcPts val="0"/>
              </a:spcAft>
            </a:pPr>
            <a:r>
              <a:rPr lang="en-US" altLang="zh-TW" sz="1200" kern="0" dirty="0" err="1" smtClean="0">
                <a:solidFill>
                  <a:srgbClr val="FB4934"/>
                </a:solidFill>
                <a:latin typeface="Consolas" panose="020B0609020204030204" pitchFamily="49" charset="0"/>
                <a:cs typeface="新細明體" panose="02020500000000000000" pitchFamily="18" charset="-120"/>
              </a:rPr>
              <a:t>BiMap</a:t>
            </a:r>
            <a:r>
              <a:rPr lang="en-US" altLang="zh-TW" sz="1200" kern="0" dirty="0" smtClean="0">
                <a:solidFill>
                  <a:srgbClr val="FBF1C7"/>
                </a:solidFill>
                <a:latin typeface="Consolas" panose="020B0609020204030204" pitchFamily="49" charset="0"/>
                <a:cs typeface="新細明體" panose="02020500000000000000" pitchFamily="18" charset="-120"/>
              </a:rPr>
              <a:t>&lt;</a:t>
            </a:r>
            <a:r>
              <a:rPr lang="en-US" altLang="zh-TW" sz="1200" kern="0" dirty="0">
                <a:solidFill>
                  <a:srgbClr val="FB4934"/>
                </a:solidFill>
                <a:latin typeface="Consolas" panose="020B0609020204030204" pitchFamily="49" charset="0"/>
                <a:cs typeface="新細明體" panose="02020500000000000000" pitchFamily="18" charset="-120"/>
              </a:rPr>
              <a:t>Integer</a:t>
            </a:r>
            <a:r>
              <a:rPr lang="en-US" altLang="zh-TW" sz="1200" kern="0" dirty="0" smtClean="0">
                <a:solidFill>
                  <a:srgbClr val="FBF1C7"/>
                </a:solidFill>
                <a:latin typeface="Consolas" panose="020B0609020204030204" pitchFamily="49" charset="0"/>
                <a:cs typeface="新細明體" panose="02020500000000000000" pitchFamily="18" charset="-120"/>
              </a:rPr>
              <a:t>,</a:t>
            </a:r>
            <a:r>
              <a:rPr lang="en-US" altLang="zh-TW" sz="1200" kern="0" dirty="0" smtClean="0">
                <a:solidFill>
                  <a:srgbClr val="83A598"/>
                </a:solidFill>
                <a:latin typeface="Consolas" panose="020B0609020204030204" pitchFamily="49" charset="0"/>
                <a:cs typeface="新細明體" panose="02020500000000000000" pitchFamily="18" charset="-120"/>
              </a:rPr>
              <a:t> </a:t>
            </a:r>
            <a:r>
              <a:rPr lang="en-US" altLang="zh-TW" sz="1200" kern="0" dirty="0" smtClean="0">
                <a:solidFill>
                  <a:srgbClr val="FB4934"/>
                </a:solidFill>
                <a:latin typeface="Consolas" panose="020B0609020204030204" pitchFamily="49" charset="0"/>
                <a:cs typeface="新細明體" panose="02020500000000000000" pitchFamily="18" charset="-120"/>
              </a:rPr>
              <a:t>String</a:t>
            </a:r>
            <a:r>
              <a:rPr lang="en-US" altLang="zh-TW" sz="1200" kern="0" dirty="0" smtClean="0">
                <a:solidFill>
                  <a:srgbClr val="FBF1C7"/>
                </a:solidFill>
                <a:latin typeface="Consolas" panose="020B0609020204030204" pitchFamily="49" charset="0"/>
                <a:cs typeface="新細明體" panose="02020500000000000000" pitchFamily="18" charset="-120"/>
              </a:rPr>
              <a:t>&gt;</a:t>
            </a:r>
            <a:r>
              <a:rPr lang="en-US" altLang="zh-TW" sz="1200" kern="0" dirty="0" smtClean="0">
                <a:solidFill>
                  <a:srgbClr val="83A598"/>
                </a:solidFill>
                <a:latin typeface="Consolas" panose="020B0609020204030204" pitchFamily="49" charset="0"/>
                <a:cs typeface="新細明體" panose="02020500000000000000" pitchFamily="18" charset="-120"/>
              </a:rPr>
              <a:t> </a:t>
            </a:r>
            <a:r>
              <a:rPr lang="en-US" altLang="zh-TW" sz="1200" kern="0" dirty="0" err="1">
                <a:solidFill>
                  <a:srgbClr val="83A598"/>
                </a:solidFill>
                <a:latin typeface="Consolas" panose="020B0609020204030204" pitchFamily="49" charset="0"/>
                <a:cs typeface="新細明體" panose="02020500000000000000" pitchFamily="18" charset="-120"/>
              </a:rPr>
              <a:t>idToName</a:t>
            </a:r>
            <a:r>
              <a:rPr lang="en-US" altLang="zh-TW" sz="1200" kern="0" dirty="0">
                <a:solidFill>
                  <a:srgbClr val="83A598"/>
                </a:solidFill>
                <a:latin typeface="Consolas" panose="020B0609020204030204" pitchFamily="49" charset="0"/>
                <a:cs typeface="新細明體" panose="02020500000000000000" pitchFamily="18" charset="-120"/>
              </a:rPr>
              <a:t> </a:t>
            </a:r>
            <a:r>
              <a:rPr lang="en-US" altLang="zh-TW" sz="1200" kern="0" dirty="0">
                <a:solidFill>
                  <a:srgbClr val="8EC07C"/>
                </a:solidFill>
                <a:latin typeface="Consolas" panose="020B0609020204030204" pitchFamily="49" charset="0"/>
                <a:cs typeface="新細明體" panose="02020500000000000000" pitchFamily="18" charset="-120"/>
              </a:rPr>
              <a:t>=</a:t>
            </a:r>
            <a:r>
              <a:rPr lang="en-US" altLang="zh-TW" sz="1200" kern="0" dirty="0">
                <a:solidFill>
                  <a:srgbClr val="83A598"/>
                </a:solidFill>
                <a:latin typeface="Consolas" panose="020B0609020204030204" pitchFamily="49" charset="0"/>
                <a:cs typeface="新細明體" panose="02020500000000000000" pitchFamily="18" charset="-120"/>
              </a:rPr>
              <a:t> </a:t>
            </a:r>
            <a:r>
              <a:rPr lang="en-US" altLang="zh-TW" sz="1200" kern="0" dirty="0" err="1" smtClean="0">
                <a:solidFill>
                  <a:srgbClr val="83A598"/>
                </a:solidFill>
                <a:latin typeface="Consolas" panose="020B0609020204030204" pitchFamily="49" charset="0"/>
                <a:cs typeface="新細明體" panose="02020500000000000000" pitchFamily="18" charset="-120"/>
              </a:rPr>
              <a:t>nameToId</a:t>
            </a:r>
            <a:r>
              <a:rPr lang="en-US" altLang="zh-TW" sz="1200" kern="0" dirty="0" err="1" smtClean="0">
                <a:solidFill>
                  <a:srgbClr val="FBF1C7"/>
                </a:solidFill>
                <a:latin typeface="Consolas" panose="020B0609020204030204" pitchFamily="49" charset="0"/>
                <a:cs typeface="新細明體" panose="02020500000000000000" pitchFamily="18" charset="-120"/>
              </a:rPr>
              <a:t>.</a:t>
            </a:r>
            <a:r>
              <a:rPr lang="en-US" altLang="zh-TW" sz="1200" kern="0" dirty="0" err="1" smtClean="0">
                <a:solidFill>
                  <a:srgbClr val="B8BB26"/>
                </a:solidFill>
                <a:latin typeface="Consolas" panose="020B0609020204030204" pitchFamily="49" charset="0"/>
                <a:cs typeface="新細明體" panose="02020500000000000000" pitchFamily="18" charset="-120"/>
              </a:rPr>
              <a:t>inverse</a:t>
            </a:r>
            <a:r>
              <a:rPr lang="en-US" altLang="zh-TW" sz="1200" kern="0" dirty="0" smtClean="0">
                <a:solidFill>
                  <a:srgbClr val="BDAE93"/>
                </a:solidFill>
                <a:latin typeface="Consolas" panose="020B0609020204030204" pitchFamily="49" charset="0"/>
                <a:cs typeface="新細明體" panose="02020500000000000000" pitchFamily="18" charset="-120"/>
              </a:rPr>
              <a:t>()</a:t>
            </a:r>
            <a:r>
              <a:rPr lang="en-US" altLang="zh-TW" sz="1200" kern="0" dirty="0" smtClean="0">
                <a:solidFill>
                  <a:srgbClr val="FBF1C7"/>
                </a:solidFill>
                <a:latin typeface="Consolas" panose="020B0609020204030204" pitchFamily="49" charset="0"/>
                <a:cs typeface="新細明體" panose="02020500000000000000" pitchFamily="18" charset="-120"/>
              </a:rPr>
              <a:t>;</a:t>
            </a:r>
          </a:p>
          <a:p>
            <a:pPr>
              <a:lnSpc>
                <a:spcPts val="1425"/>
              </a:lnSpc>
              <a:spcAft>
                <a:spcPts val="0"/>
              </a:spcAft>
            </a:pPr>
            <a:endParaRPr lang="en-US" altLang="zh-TW" sz="1200" kern="0" dirty="0">
              <a:solidFill>
                <a:srgbClr val="FBF1C7"/>
              </a:solidFill>
              <a:latin typeface="Consolas" panose="020B0609020204030204" pitchFamily="49" charset="0"/>
              <a:cs typeface="Times New Roman" panose="02020603050405020304" pitchFamily="18" charset="0"/>
            </a:endParaRPr>
          </a:p>
          <a:p>
            <a:pPr>
              <a:lnSpc>
                <a:spcPts val="1425"/>
              </a:lnSpc>
            </a:pPr>
            <a:r>
              <a:rPr lang="en-US" altLang="zh-TW" sz="1200" kern="0" dirty="0" err="1">
                <a:solidFill>
                  <a:srgbClr val="83A598"/>
                </a:solidFill>
                <a:latin typeface="Consolas" panose="020B0609020204030204" pitchFamily="49" charset="0"/>
                <a:cs typeface="新細明體" panose="02020500000000000000" pitchFamily="18" charset="-120"/>
              </a:rPr>
              <a:t>idToName</a:t>
            </a:r>
            <a:r>
              <a:rPr lang="en-US" altLang="zh-TW" sz="1200" dirty="0" err="1">
                <a:solidFill>
                  <a:srgbClr val="FBF1C7"/>
                </a:solidFill>
                <a:latin typeface="Consolas" panose="020B0609020204030204" pitchFamily="49" charset="0"/>
              </a:rPr>
              <a:t>.</a:t>
            </a:r>
            <a:r>
              <a:rPr lang="en-US" altLang="zh-TW" sz="1200" dirty="0" err="1">
                <a:solidFill>
                  <a:srgbClr val="B8BB26"/>
                </a:solidFill>
                <a:latin typeface="Consolas" panose="020B0609020204030204" pitchFamily="49" charset="0"/>
              </a:rPr>
              <a:t>get</a:t>
            </a:r>
            <a:r>
              <a:rPr lang="en-US" altLang="zh-TW" sz="1200" dirty="0">
                <a:solidFill>
                  <a:srgbClr val="BDAE93"/>
                </a:solidFill>
                <a:latin typeface="Consolas" panose="020B0609020204030204" pitchFamily="49" charset="0"/>
              </a:rPr>
              <a:t>(</a:t>
            </a:r>
            <a:r>
              <a:rPr lang="en-US" altLang="zh-TW" sz="1200" kern="0" dirty="0">
                <a:solidFill>
                  <a:srgbClr val="D3869B"/>
                </a:solidFill>
                <a:latin typeface="Consolas" panose="020B0609020204030204" pitchFamily="49" charset="0"/>
                <a:cs typeface="新細明體" panose="02020500000000000000" pitchFamily="18" charset="-120"/>
              </a:rPr>
              <a:t>42</a:t>
            </a:r>
            <a:r>
              <a:rPr lang="en-US" altLang="zh-TW" sz="1200" dirty="0" smtClean="0">
                <a:solidFill>
                  <a:srgbClr val="BDAE93"/>
                </a:solidFill>
                <a:latin typeface="Consolas" panose="020B0609020204030204" pitchFamily="49" charset="0"/>
              </a:rPr>
              <a:t>)</a:t>
            </a:r>
            <a:r>
              <a:rPr lang="en-US" altLang="zh-TW" sz="1200" dirty="0" smtClean="0">
                <a:solidFill>
                  <a:srgbClr val="FBF1C7"/>
                </a:solidFill>
                <a:latin typeface="Consolas" panose="020B0609020204030204" pitchFamily="49" charset="0"/>
              </a:rPr>
              <a:t>;</a:t>
            </a:r>
            <a:endParaRPr lang="en-US" altLang="zh-TW" sz="1200" dirty="0">
              <a:solidFill>
                <a:srgbClr val="EBDBB2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向右箭號 7"/>
          <p:cNvSpPr/>
          <p:nvPr/>
        </p:nvSpPr>
        <p:spPr>
          <a:xfrm>
            <a:off x="5981700" y="4502904"/>
            <a:ext cx="228599" cy="228600"/>
          </a:xfrm>
          <a:prstGeom prst="rightArrow">
            <a:avLst/>
          </a:prstGeom>
          <a:solidFill>
            <a:srgbClr val="1C1C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3189A-E026-C443-843C-0103F709C611}" type="slidenum">
              <a:rPr kumimoji="1" lang="zh-TW" altLang="en-US" smtClean="0"/>
              <a:t>46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86676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內容版面配置區 8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991" y="186961"/>
            <a:ext cx="7363146" cy="6477960"/>
          </a:xfrm>
        </p:spPr>
      </p:pic>
      <p:sp>
        <p:nvSpPr>
          <p:cNvPr id="7" name="矩形 6"/>
          <p:cNvSpPr/>
          <p:nvPr/>
        </p:nvSpPr>
        <p:spPr>
          <a:xfrm>
            <a:off x="3061699" y="3123344"/>
            <a:ext cx="1078786" cy="10274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3189A-E026-C443-843C-0103F709C611}" type="slidenum">
              <a:rPr kumimoji="1" lang="zh-TW" altLang="en-US" smtClean="0"/>
              <a:t>47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13094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Table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dirty="0" smtClean="0"/>
                  <a:t>A map whose entries are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𝑟𝑜𝑤𝐾𝑒𝑦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𝑐𝑜𝑙𝑢𝑚𝑛𝐾𝑒𝑦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𝑣𝑎𝑙𝑢𝑒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TW" dirty="0" smtClean="0"/>
                  <a:t> tuples (i.e., a nested map)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 3"/>
          <p:cNvSpPr/>
          <p:nvPr/>
        </p:nvSpPr>
        <p:spPr>
          <a:xfrm>
            <a:off x="838199" y="3062892"/>
            <a:ext cx="5002697" cy="3119518"/>
          </a:xfrm>
          <a:prstGeom prst="rect">
            <a:avLst/>
          </a:prstGeom>
          <a:solidFill>
            <a:srgbClr val="1C1C1C"/>
          </a:solidFill>
        </p:spPr>
        <p:txBody>
          <a:bodyPr wrap="square">
            <a:normAutofit/>
          </a:bodyPr>
          <a:lstStyle/>
          <a:p>
            <a:r>
              <a:rPr lang="en-US" altLang="zh-TW" sz="1200" dirty="0">
                <a:solidFill>
                  <a:srgbClr val="FB4934"/>
                </a:solidFill>
                <a:latin typeface="Consolas" panose="020B0609020204030204" pitchFamily="49" charset="0"/>
              </a:rPr>
              <a:t>Map</a:t>
            </a:r>
            <a:r>
              <a:rPr lang="en-US" altLang="zh-TW" sz="1200" dirty="0">
                <a:solidFill>
                  <a:srgbClr val="FBF1C7"/>
                </a:solidFill>
                <a:latin typeface="Consolas" panose="020B0609020204030204" pitchFamily="49" charset="0"/>
              </a:rPr>
              <a:t>&lt;</a:t>
            </a:r>
            <a:r>
              <a:rPr lang="en-US" altLang="zh-TW" sz="1200" dirty="0">
                <a:solidFill>
                  <a:srgbClr val="FB4934"/>
                </a:solidFill>
                <a:latin typeface="Consolas" panose="020B0609020204030204" pitchFamily="49" charset="0"/>
              </a:rPr>
              <a:t>V</a:t>
            </a:r>
            <a:r>
              <a:rPr lang="en-US" altLang="zh-TW" sz="1200" dirty="0">
                <a:solidFill>
                  <a:srgbClr val="FBF1C7"/>
                </a:solidFill>
                <a:latin typeface="Consolas" panose="020B0609020204030204" pitchFamily="49" charset="0"/>
              </a:rPr>
              <a:t>,</a:t>
            </a:r>
            <a:r>
              <a:rPr lang="en-US" altLang="zh-TW" sz="1200" dirty="0">
                <a:solidFill>
                  <a:srgbClr val="83A598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200" dirty="0">
                <a:solidFill>
                  <a:srgbClr val="FB4934"/>
                </a:solidFill>
                <a:latin typeface="Consolas" panose="020B0609020204030204" pitchFamily="49" charset="0"/>
              </a:rPr>
              <a:t>Map</a:t>
            </a:r>
            <a:r>
              <a:rPr lang="en-US" altLang="zh-TW" sz="1200" dirty="0">
                <a:solidFill>
                  <a:srgbClr val="FBF1C7"/>
                </a:solidFill>
                <a:latin typeface="Consolas" panose="020B0609020204030204" pitchFamily="49" charset="0"/>
              </a:rPr>
              <a:t>&lt;</a:t>
            </a:r>
            <a:r>
              <a:rPr lang="en-US" altLang="zh-TW" sz="1200" dirty="0">
                <a:solidFill>
                  <a:srgbClr val="FB4934"/>
                </a:solidFill>
                <a:latin typeface="Consolas" panose="020B0609020204030204" pitchFamily="49" charset="0"/>
              </a:rPr>
              <a:t>V</a:t>
            </a:r>
            <a:r>
              <a:rPr lang="en-US" altLang="zh-TW" sz="1200" dirty="0">
                <a:solidFill>
                  <a:srgbClr val="FBF1C7"/>
                </a:solidFill>
                <a:latin typeface="Consolas" panose="020B0609020204030204" pitchFamily="49" charset="0"/>
              </a:rPr>
              <a:t>,</a:t>
            </a:r>
            <a:r>
              <a:rPr lang="en-US" altLang="zh-TW" sz="1200" dirty="0">
                <a:solidFill>
                  <a:srgbClr val="83A598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200" dirty="0">
                <a:solidFill>
                  <a:srgbClr val="FB4934"/>
                </a:solidFill>
                <a:latin typeface="Consolas" panose="020B0609020204030204" pitchFamily="49" charset="0"/>
              </a:rPr>
              <a:t>Integer</a:t>
            </a:r>
            <a:r>
              <a:rPr lang="en-US" altLang="zh-TW" sz="1200" dirty="0">
                <a:solidFill>
                  <a:srgbClr val="FBF1C7"/>
                </a:solidFill>
                <a:latin typeface="Consolas" panose="020B0609020204030204" pitchFamily="49" charset="0"/>
              </a:rPr>
              <a:t>&gt;&gt;</a:t>
            </a:r>
            <a:r>
              <a:rPr lang="en-US" altLang="zh-TW" sz="1200" dirty="0">
                <a:solidFill>
                  <a:srgbClr val="83A598"/>
                </a:solidFill>
                <a:latin typeface="Consolas" panose="020B0609020204030204" pitchFamily="49" charset="0"/>
              </a:rPr>
              <a:t> g </a:t>
            </a:r>
            <a:r>
              <a:rPr lang="en-US" altLang="zh-TW" sz="1200" dirty="0" smtClean="0">
                <a:solidFill>
                  <a:srgbClr val="8EC07C"/>
                </a:solidFill>
                <a:latin typeface="Consolas" panose="020B0609020204030204" pitchFamily="49" charset="0"/>
              </a:rPr>
              <a:t>=</a:t>
            </a:r>
            <a:r>
              <a:rPr lang="en-US" altLang="zh-TW" sz="1200" dirty="0" smtClean="0">
                <a:solidFill>
                  <a:srgbClr val="83A598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200" dirty="0" err="1" smtClean="0">
                <a:solidFill>
                  <a:srgbClr val="83A598"/>
                </a:solidFill>
                <a:latin typeface="Consolas" panose="020B0609020204030204" pitchFamily="49" charset="0"/>
              </a:rPr>
              <a:t>Maps</a:t>
            </a:r>
            <a:r>
              <a:rPr lang="en-US" altLang="zh-TW" sz="1200" dirty="0" err="1" smtClean="0">
                <a:solidFill>
                  <a:srgbClr val="FBF1C7"/>
                </a:solidFill>
                <a:latin typeface="Consolas" panose="020B0609020204030204" pitchFamily="49" charset="0"/>
              </a:rPr>
              <a:t>.</a:t>
            </a:r>
            <a:r>
              <a:rPr lang="en-US" altLang="zh-TW" sz="1200" dirty="0" err="1" smtClean="0">
                <a:solidFill>
                  <a:srgbClr val="B8BB26"/>
                </a:solidFill>
                <a:latin typeface="Consolas" panose="020B0609020204030204" pitchFamily="49" charset="0"/>
              </a:rPr>
              <a:t>newHashMap</a:t>
            </a:r>
            <a:r>
              <a:rPr lang="en-US" altLang="zh-TW" sz="1200" dirty="0" smtClean="0">
                <a:solidFill>
                  <a:srgbClr val="BDAE93"/>
                </a:solidFill>
                <a:latin typeface="Consolas" panose="020B0609020204030204" pitchFamily="49" charset="0"/>
              </a:rPr>
              <a:t>()</a:t>
            </a:r>
            <a:r>
              <a:rPr lang="en-US" altLang="zh-TW" sz="1200" dirty="0" smtClean="0">
                <a:solidFill>
                  <a:srgbClr val="FBF1C7"/>
                </a:solidFill>
                <a:latin typeface="Consolas" panose="020B0609020204030204" pitchFamily="49" charset="0"/>
              </a:rPr>
              <a:t>;</a:t>
            </a:r>
          </a:p>
          <a:p>
            <a:endParaRPr lang="en-US" altLang="zh-TW" sz="1200" dirty="0" smtClean="0">
              <a:solidFill>
                <a:srgbClr val="FBF1C7"/>
              </a:solidFill>
              <a:latin typeface="Consolas" panose="020B0609020204030204" pitchFamily="49" charset="0"/>
            </a:endParaRPr>
          </a:p>
          <a:p>
            <a:r>
              <a:rPr lang="en-US" altLang="zh-TW" sz="1200" dirty="0" smtClean="0">
                <a:solidFill>
                  <a:srgbClr val="FBF1C7"/>
                </a:solidFill>
                <a:latin typeface="Consolas" panose="020B0609020204030204" pitchFamily="49" charset="0"/>
              </a:rPr>
              <a:t>…</a:t>
            </a:r>
            <a:endParaRPr lang="en-US" altLang="zh-TW" sz="1200" dirty="0">
              <a:solidFill>
                <a:srgbClr val="EBDBB2"/>
              </a:solidFill>
              <a:latin typeface="Consolas" panose="020B0609020204030204" pitchFamily="49" charset="0"/>
            </a:endParaRPr>
          </a:p>
          <a:p>
            <a:endParaRPr lang="en-US" altLang="zh-TW" sz="1200" dirty="0" smtClean="0">
              <a:solidFill>
                <a:srgbClr val="FB4934"/>
              </a:solidFill>
              <a:latin typeface="Consolas" panose="020B0609020204030204" pitchFamily="49" charset="0"/>
            </a:endParaRPr>
          </a:p>
          <a:p>
            <a:r>
              <a:rPr lang="en-US" altLang="zh-TW" sz="1200" dirty="0" smtClean="0">
                <a:solidFill>
                  <a:srgbClr val="FB4934"/>
                </a:solidFill>
                <a:latin typeface="Consolas" panose="020B0609020204030204" pitchFamily="49" charset="0"/>
              </a:rPr>
              <a:t>if</a:t>
            </a:r>
            <a:r>
              <a:rPr lang="en-US" altLang="zh-TW" sz="1200" dirty="0" smtClean="0">
                <a:solidFill>
                  <a:srgbClr val="FBF1C7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200" dirty="0">
                <a:solidFill>
                  <a:srgbClr val="FBF1C7"/>
                </a:solidFill>
                <a:latin typeface="Consolas" panose="020B0609020204030204" pitchFamily="49" charset="0"/>
              </a:rPr>
              <a:t>(</a:t>
            </a:r>
            <a:r>
              <a:rPr lang="en-US" altLang="zh-TW" sz="1200" dirty="0">
                <a:solidFill>
                  <a:srgbClr val="8EC07C"/>
                </a:solidFill>
                <a:latin typeface="Consolas" panose="020B0609020204030204" pitchFamily="49" charset="0"/>
              </a:rPr>
              <a:t>!</a:t>
            </a:r>
            <a:r>
              <a:rPr lang="en-US" altLang="zh-TW" sz="1200" dirty="0" err="1">
                <a:solidFill>
                  <a:srgbClr val="83A598"/>
                </a:solidFill>
                <a:latin typeface="Consolas" panose="020B0609020204030204" pitchFamily="49" charset="0"/>
              </a:rPr>
              <a:t>g</a:t>
            </a:r>
            <a:r>
              <a:rPr lang="en-US" altLang="zh-TW" sz="1200" dirty="0" err="1">
                <a:solidFill>
                  <a:srgbClr val="FBF1C7"/>
                </a:solidFill>
                <a:latin typeface="Consolas" panose="020B0609020204030204" pitchFamily="49" charset="0"/>
              </a:rPr>
              <a:t>.</a:t>
            </a:r>
            <a:r>
              <a:rPr lang="en-US" altLang="zh-TW" sz="1200" dirty="0" err="1">
                <a:solidFill>
                  <a:srgbClr val="B8BB26"/>
                </a:solidFill>
                <a:latin typeface="Consolas" panose="020B0609020204030204" pitchFamily="49" charset="0"/>
              </a:rPr>
              <a:t>containsKey</a:t>
            </a:r>
            <a:r>
              <a:rPr lang="en-US" altLang="zh-TW" sz="1200" dirty="0">
                <a:solidFill>
                  <a:srgbClr val="BDAE93"/>
                </a:solidFill>
                <a:latin typeface="Consolas" panose="020B0609020204030204" pitchFamily="49" charset="0"/>
              </a:rPr>
              <a:t>(</a:t>
            </a:r>
            <a:r>
              <a:rPr lang="en-US" altLang="zh-TW" sz="1200" dirty="0">
                <a:solidFill>
                  <a:srgbClr val="689D6A"/>
                </a:solidFill>
                <a:latin typeface="Consolas" panose="020B0609020204030204" pitchFamily="49" charset="0"/>
              </a:rPr>
              <a:t>v1</a:t>
            </a:r>
            <a:r>
              <a:rPr lang="en-US" altLang="zh-TW" sz="1200" dirty="0">
                <a:solidFill>
                  <a:srgbClr val="BDAE93"/>
                </a:solidFill>
                <a:latin typeface="Consolas" panose="020B0609020204030204" pitchFamily="49" charset="0"/>
              </a:rPr>
              <a:t>)</a:t>
            </a:r>
            <a:r>
              <a:rPr lang="en-US" altLang="zh-TW" sz="1200" dirty="0">
                <a:solidFill>
                  <a:srgbClr val="FBF1C7"/>
                </a:solidFill>
                <a:latin typeface="Consolas" panose="020B0609020204030204" pitchFamily="49" charset="0"/>
              </a:rPr>
              <a:t>) {</a:t>
            </a:r>
            <a:endParaRPr lang="en-US" altLang="zh-TW" sz="1200" dirty="0">
              <a:solidFill>
                <a:srgbClr val="EBDBB2"/>
              </a:solidFill>
              <a:latin typeface="Consolas" panose="020B0609020204030204" pitchFamily="49" charset="0"/>
            </a:endParaRPr>
          </a:p>
          <a:p>
            <a:r>
              <a:rPr lang="en-US" altLang="zh-TW" sz="1200" dirty="0" smtClean="0">
                <a:solidFill>
                  <a:srgbClr val="83A598"/>
                </a:solidFill>
                <a:latin typeface="Consolas" panose="020B0609020204030204" pitchFamily="49" charset="0"/>
              </a:rPr>
              <a:t>  </a:t>
            </a:r>
            <a:r>
              <a:rPr lang="en-US" altLang="zh-TW" sz="1200" dirty="0" err="1" smtClean="0">
                <a:solidFill>
                  <a:srgbClr val="83A598"/>
                </a:solidFill>
                <a:latin typeface="Consolas" panose="020B0609020204030204" pitchFamily="49" charset="0"/>
              </a:rPr>
              <a:t>g</a:t>
            </a:r>
            <a:r>
              <a:rPr lang="en-US" altLang="zh-TW" sz="1200" dirty="0" err="1" smtClean="0">
                <a:solidFill>
                  <a:srgbClr val="FBF1C7"/>
                </a:solidFill>
                <a:latin typeface="Consolas" panose="020B0609020204030204" pitchFamily="49" charset="0"/>
              </a:rPr>
              <a:t>.</a:t>
            </a:r>
            <a:r>
              <a:rPr lang="en-US" altLang="zh-TW" sz="1200" dirty="0" err="1" smtClean="0">
                <a:solidFill>
                  <a:srgbClr val="B8BB26"/>
                </a:solidFill>
                <a:latin typeface="Consolas" panose="020B0609020204030204" pitchFamily="49" charset="0"/>
              </a:rPr>
              <a:t>put</a:t>
            </a:r>
            <a:r>
              <a:rPr lang="en-US" altLang="zh-TW" sz="1200" dirty="0" smtClean="0">
                <a:solidFill>
                  <a:srgbClr val="BDAE93"/>
                </a:solidFill>
                <a:latin typeface="Consolas" panose="020B0609020204030204" pitchFamily="49" charset="0"/>
              </a:rPr>
              <a:t>(</a:t>
            </a:r>
            <a:r>
              <a:rPr lang="en-US" altLang="zh-TW" sz="1200" dirty="0" smtClean="0">
                <a:solidFill>
                  <a:srgbClr val="689D6A"/>
                </a:solidFill>
                <a:latin typeface="Consolas" panose="020B0609020204030204" pitchFamily="49" charset="0"/>
              </a:rPr>
              <a:t>v1</a:t>
            </a:r>
            <a:r>
              <a:rPr lang="en-US" altLang="zh-TW" sz="1200" dirty="0">
                <a:solidFill>
                  <a:srgbClr val="FBF1C7"/>
                </a:solidFill>
                <a:latin typeface="Consolas" panose="020B0609020204030204" pitchFamily="49" charset="0"/>
              </a:rPr>
              <a:t>,</a:t>
            </a:r>
            <a:r>
              <a:rPr lang="en-US" altLang="zh-TW" sz="1200" dirty="0">
                <a:solidFill>
                  <a:srgbClr val="689D6A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200" dirty="0">
                <a:solidFill>
                  <a:srgbClr val="8EC07C"/>
                </a:solidFill>
                <a:latin typeface="Consolas" panose="020B0609020204030204" pitchFamily="49" charset="0"/>
              </a:rPr>
              <a:t>new</a:t>
            </a:r>
            <a:r>
              <a:rPr lang="en-US" altLang="zh-TW" sz="1200" dirty="0">
                <a:solidFill>
                  <a:srgbClr val="689D6A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200" dirty="0">
                <a:solidFill>
                  <a:srgbClr val="FB4934"/>
                </a:solidFill>
                <a:latin typeface="Consolas" panose="020B0609020204030204" pitchFamily="49" charset="0"/>
              </a:rPr>
              <a:t>Map</a:t>
            </a:r>
            <a:r>
              <a:rPr lang="en-US" altLang="zh-TW" sz="1200" dirty="0">
                <a:solidFill>
                  <a:srgbClr val="FBF1C7"/>
                </a:solidFill>
                <a:latin typeface="Consolas" panose="020B0609020204030204" pitchFamily="49" charset="0"/>
              </a:rPr>
              <a:t>&lt;</a:t>
            </a:r>
            <a:r>
              <a:rPr lang="en-US" altLang="zh-TW" sz="1200" dirty="0">
                <a:solidFill>
                  <a:srgbClr val="FB4934"/>
                </a:solidFill>
                <a:latin typeface="Consolas" panose="020B0609020204030204" pitchFamily="49" charset="0"/>
              </a:rPr>
              <a:t>V</a:t>
            </a:r>
            <a:r>
              <a:rPr lang="en-US" altLang="zh-TW" sz="1200" dirty="0">
                <a:solidFill>
                  <a:srgbClr val="FBF1C7"/>
                </a:solidFill>
                <a:latin typeface="Consolas" panose="020B0609020204030204" pitchFamily="49" charset="0"/>
              </a:rPr>
              <a:t>,</a:t>
            </a:r>
            <a:r>
              <a:rPr lang="en-US" altLang="zh-TW" sz="1200" dirty="0">
                <a:solidFill>
                  <a:srgbClr val="689D6A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200" dirty="0">
                <a:solidFill>
                  <a:srgbClr val="FB4934"/>
                </a:solidFill>
                <a:latin typeface="Consolas" panose="020B0609020204030204" pitchFamily="49" charset="0"/>
              </a:rPr>
              <a:t>Integer</a:t>
            </a:r>
            <a:r>
              <a:rPr lang="en-US" altLang="zh-TW" sz="1200" dirty="0">
                <a:solidFill>
                  <a:srgbClr val="FBF1C7"/>
                </a:solidFill>
                <a:latin typeface="Consolas" panose="020B0609020204030204" pitchFamily="49" charset="0"/>
              </a:rPr>
              <a:t>&gt;()</a:t>
            </a:r>
            <a:r>
              <a:rPr lang="en-US" altLang="zh-TW" sz="1200" dirty="0">
                <a:solidFill>
                  <a:srgbClr val="BDAE93"/>
                </a:solidFill>
                <a:latin typeface="Consolas" panose="020B0609020204030204" pitchFamily="49" charset="0"/>
              </a:rPr>
              <a:t>)</a:t>
            </a:r>
            <a:r>
              <a:rPr lang="en-US" altLang="zh-TW" sz="1200" dirty="0">
                <a:solidFill>
                  <a:srgbClr val="FBF1C7"/>
                </a:solidFill>
                <a:latin typeface="Consolas" panose="020B0609020204030204" pitchFamily="49" charset="0"/>
              </a:rPr>
              <a:t>;</a:t>
            </a:r>
            <a:endParaRPr lang="en-US" altLang="zh-TW" sz="1200" dirty="0">
              <a:solidFill>
                <a:srgbClr val="EBDBB2"/>
              </a:solidFill>
              <a:latin typeface="Consolas" panose="020B0609020204030204" pitchFamily="49" charset="0"/>
            </a:endParaRPr>
          </a:p>
          <a:p>
            <a:r>
              <a:rPr lang="en-US" altLang="zh-TW" sz="1200" dirty="0">
                <a:solidFill>
                  <a:srgbClr val="FBF1C7"/>
                </a:solidFill>
                <a:latin typeface="Consolas" panose="020B0609020204030204" pitchFamily="49" charset="0"/>
              </a:rPr>
              <a:t>}</a:t>
            </a:r>
            <a:endParaRPr lang="en-US" altLang="zh-TW" sz="1200" dirty="0">
              <a:solidFill>
                <a:srgbClr val="EBDBB2"/>
              </a:solidFill>
              <a:latin typeface="Consolas" panose="020B0609020204030204" pitchFamily="49" charset="0"/>
            </a:endParaRPr>
          </a:p>
          <a:p>
            <a:r>
              <a:rPr lang="en-US" altLang="zh-TW" sz="1200" dirty="0" err="1">
                <a:solidFill>
                  <a:srgbClr val="83A598"/>
                </a:solidFill>
                <a:latin typeface="Consolas" panose="020B0609020204030204" pitchFamily="49" charset="0"/>
              </a:rPr>
              <a:t>g</a:t>
            </a:r>
            <a:r>
              <a:rPr lang="en-US" altLang="zh-TW" sz="1200" dirty="0" err="1">
                <a:solidFill>
                  <a:srgbClr val="FBF1C7"/>
                </a:solidFill>
                <a:latin typeface="Consolas" panose="020B0609020204030204" pitchFamily="49" charset="0"/>
              </a:rPr>
              <a:t>.</a:t>
            </a:r>
            <a:r>
              <a:rPr lang="en-US" altLang="zh-TW" sz="1200" dirty="0" err="1">
                <a:solidFill>
                  <a:srgbClr val="B8BB26"/>
                </a:solidFill>
                <a:latin typeface="Consolas" panose="020B0609020204030204" pitchFamily="49" charset="0"/>
              </a:rPr>
              <a:t>get</a:t>
            </a:r>
            <a:r>
              <a:rPr lang="en-US" altLang="zh-TW" sz="1200" dirty="0">
                <a:solidFill>
                  <a:srgbClr val="BDAE93"/>
                </a:solidFill>
                <a:latin typeface="Consolas" panose="020B0609020204030204" pitchFamily="49" charset="0"/>
              </a:rPr>
              <a:t>(</a:t>
            </a:r>
            <a:r>
              <a:rPr lang="en-US" altLang="zh-TW" sz="1200" dirty="0">
                <a:solidFill>
                  <a:srgbClr val="689D6A"/>
                </a:solidFill>
                <a:latin typeface="Consolas" panose="020B0609020204030204" pitchFamily="49" charset="0"/>
              </a:rPr>
              <a:t>v1</a:t>
            </a:r>
            <a:r>
              <a:rPr lang="en-US" altLang="zh-TW" sz="1200" dirty="0">
                <a:solidFill>
                  <a:srgbClr val="BDAE93"/>
                </a:solidFill>
                <a:latin typeface="Consolas" panose="020B0609020204030204" pitchFamily="49" charset="0"/>
              </a:rPr>
              <a:t>)</a:t>
            </a:r>
            <a:r>
              <a:rPr lang="en-US" altLang="zh-TW" sz="1200" dirty="0">
                <a:solidFill>
                  <a:srgbClr val="FBF1C7"/>
                </a:solidFill>
                <a:latin typeface="Consolas" panose="020B0609020204030204" pitchFamily="49" charset="0"/>
              </a:rPr>
              <a:t>.</a:t>
            </a:r>
            <a:r>
              <a:rPr lang="en-US" altLang="zh-TW" sz="1200" dirty="0">
                <a:solidFill>
                  <a:srgbClr val="B8BB26"/>
                </a:solidFill>
                <a:latin typeface="Consolas" panose="020B0609020204030204" pitchFamily="49" charset="0"/>
              </a:rPr>
              <a:t>put</a:t>
            </a:r>
            <a:r>
              <a:rPr lang="en-US" altLang="zh-TW" sz="1200" dirty="0">
                <a:solidFill>
                  <a:srgbClr val="BDAE93"/>
                </a:solidFill>
                <a:latin typeface="Consolas" panose="020B0609020204030204" pitchFamily="49" charset="0"/>
              </a:rPr>
              <a:t>(</a:t>
            </a:r>
            <a:r>
              <a:rPr lang="en-US" altLang="zh-TW" sz="1200" dirty="0">
                <a:solidFill>
                  <a:srgbClr val="689D6A"/>
                </a:solidFill>
                <a:latin typeface="Consolas" panose="020B0609020204030204" pitchFamily="49" charset="0"/>
              </a:rPr>
              <a:t>v2</a:t>
            </a:r>
            <a:r>
              <a:rPr lang="en-US" altLang="zh-TW" sz="1200" dirty="0">
                <a:solidFill>
                  <a:srgbClr val="FBF1C7"/>
                </a:solidFill>
                <a:latin typeface="Consolas" panose="020B0609020204030204" pitchFamily="49" charset="0"/>
              </a:rPr>
              <a:t>,</a:t>
            </a:r>
            <a:r>
              <a:rPr lang="en-US" altLang="zh-TW" sz="1200" dirty="0">
                <a:solidFill>
                  <a:srgbClr val="689D6A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200" dirty="0">
                <a:solidFill>
                  <a:srgbClr val="D3869B"/>
                </a:solidFill>
                <a:latin typeface="Consolas" panose="020B0609020204030204" pitchFamily="49" charset="0"/>
              </a:rPr>
              <a:t>4</a:t>
            </a:r>
            <a:r>
              <a:rPr lang="en-US" altLang="zh-TW" sz="1200" dirty="0">
                <a:solidFill>
                  <a:srgbClr val="BDAE93"/>
                </a:solidFill>
                <a:latin typeface="Consolas" panose="020B0609020204030204" pitchFamily="49" charset="0"/>
              </a:rPr>
              <a:t>)</a:t>
            </a:r>
            <a:r>
              <a:rPr lang="en-US" altLang="zh-TW" sz="1200" dirty="0">
                <a:solidFill>
                  <a:srgbClr val="FBF1C7"/>
                </a:solidFill>
                <a:latin typeface="Consolas" panose="020B0609020204030204" pitchFamily="49" charset="0"/>
              </a:rPr>
              <a:t>;</a:t>
            </a:r>
            <a:endParaRPr lang="en-US" altLang="zh-TW" sz="1200" dirty="0">
              <a:solidFill>
                <a:srgbClr val="EBDBB2"/>
              </a:solidFill>
              <a:latin typeface="Consolas" panose="020B0609020204030204" pitchFamily="49" charset="0"/>
            </a:endParaRPr>
          </a:p>
          <a:p>
            <a:r>
              <a:rPr lang="en-US" altLang="zh-TW" sz="1200" dirty="0" err="1">
                <a:solidFill>
                  <a:srgbClr val="83A598"/>
                </a:solidFill>
                <a:latin typeface="Consolas" panose="020B0609020204030204" pitchFamily="49" charset="0"/>
              </a:rPr>
              <a:t>g</a:t>
            </a:r>
            <a:r>
              <a:rPr lang="en-US" altLang="zh-TW" sz="1200" dirty="0" err="1">
                <a:solidFill>
                  <a:srgbClr val="FBF1C7"/>
                </a:solidFill>
                <a:latin typeface="Consolas" panose="020B0609020204030204" pitchFamily="49" charset="0"/>
              </a:rPr>
              <a:t>.</a:t>
            </a:r>
            <a:r>
              <a:rPr lang="en-US" altLang="zh-TW" sz="1200" dirty="0" err="1">
                <a:solidFill>
                  <a:srgbClr val="B8BB26"/>
                </a:solidFill>
                <a:latin typeface="Consolas" panose="020B0609020204030204" pitchFamily="49" charset="0"/>
              </a:rPr>
              <a:t>get</a:t>
            </a:r>
            <a:r>
              <a:rPr lang="en-US" altLang="zh-TW" sz="1200" dirty="0">
                <a:solidFill>
                  <a:srgbClr val="BDAE93"/>
                </a:solidFill>
                <a:latin typeface="Consolas" panose="020B0609020204030204" pitchFamily="49" charset="0"/>
              </a:rPr>
              <a:t>(</a:t>
            </a:r>
            <a:r>
              <a:rPr lang="en-US" altLang="zh-TW" sz="1200" dirty="0">
                <a:solidFill>
                  <a:srgbClr val="689D6A"/>
                </a:solidFill>
                <a:latin typeface="Consolas" panose="020B0609020204030204" pitchFamily="49" charset="0"/>
              </a:rPr>
              <a:t>v1</a:t>
            </a:r>
            <a:r>
              <a:rPr lang="en-US" altLang="zh-TW" sz="1200" dirty="0">
                <a:solidFill>
                  <a:srgbClr val="BDAE93"/>
                </a:solidFill>
                <a:latin typeface="Consolas" panose="020B0609020204030204" pitchFamily="49" charset="0"/>
              </a:rPr>
              <a:t>)</a:t>
            </a:r>
            <a:r>
              <a:rPr lang="en-US" altLang="zh-TW" sz="1200" dirty="0">
                <a:solidFill>
                  <a:srgbClr val="FBF1C7"/>
                </a:solidFill>
                <a:latin typeface="Consolas" panose="020B0609020204030204" pitchFamily="49" charset="0"/>
              </a:rPr>
              <a:t>.</a:t>
            </a:r>
            <a:r>
              <a:rPr lang="en-US" altLang="zh-TW" sz="1200" dirty="0">
                <a:solidFill>
                  <a:srgbClr val="B8BB26"/>
                </a:solidFill>
                <a:latin typeface="Consolas" panose="020B0609020204030204" pitchFamily="49" charset="0"/>
              </a:rPr>
              <a:t>put</a:t>
            </a:r>
            <a:r>
              <a:rPr lang="en-US" altLang="zh-TW" sz="1200" dirty="0">
                <a:solidFill>
                  <a:srgbClr val="BDAE93"/>
                </a:solidFill>
                <a:latin typeface="Consolas" panose="020B0609020204030204" pitchFamily="49" charset="0"/>
              </a:rPr>
              <a:t>(</a:t>
            </a:r>
            <a:r>
              <a:rPr lang="en-US" altLang="zh-TW" sz="1200" dirty="0">
                <a:solidFill>
                  <a:srgbClr val="689D6A"/>
                </a:solidFill>
                <a:latin typeface="Consolas" panose="020B0609020204030204" pitchFamily="49" charset="0"/>
              </a:rPr>
              <a:t>v3</a:t>
            </a:r>
            <a:r>
              <a:rPr lang="en-US" altLang="zh-TW" sz="1200" dirty="0">
                <a:solidFill>
                  <a:srgbClr val="FBF1C7"/>
                </a:solidFill>
                <a:latin typeface="Consolas" panose="020B0609020204030204" pitchFamily="49" charset="0"/>
              </a:rPr>
              <a:t>,</a:t>
            </a:r>
            <a:r>
              <a:rPr lang="en-US" altLang="zh-TW" sz="1200" dirty="0">
                <a:solidFill>
                  <a:srgbClr val="689D6A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200" dirty="0">
                <a:solidFill>
                  <a:srgbClr val="D3869B"/>
                </a:solidFill>
                <a:latin typeface="Consolas" panose="020B0609020204030204" pitchFamily="49" charset="0"/>
              </a:rPr>
              <a:t>20</a:t>
            </a:r>
            <a:r>
              <a:rPr lang="en-US" altLang="zh-TW" sz="1200" dirty="0">
                <a:solidFill>
                  <a:srgbClr val="BDAE93"/>
                </a:solidFill>
                <a:latin typeface="Consolas" panose="020B0609020204030204" pitchFamily="49" charset="0"/>
              </a:rPr>
              <a:t>)</a:t>
            </a:r>
            <a:r>
              <a:rPr lang="en-US" altLang="zh-TW" sz="1200" dirty="0">
                <a:solidFill>
                  <a:srgbClr val="FBF1C7"/>
                </a:solidFill>
                <a:latin typeface="Consolas" panose="020B0609020204030204" pitchFamily="49" charset="0"/>
              </a:rPr>
              <a:t>;</a:t>
            </a:r>
            <a:endParaRPr lang="en-US" altLang="zh-TW" sz="1200" dirty="0">
              <a:solidFill>
                <a:srgbClr val="EBDBB2"/>
              </a:solidFill>
              <a:latin typeface="Consolas" panose="020B0609020204030204" pitchFamily="49" charset="0"/>
            </a:endParaRPr>
          </a:p>
          <a:p>
            <a:r>
              <a:rPr lang="en-US" altLang="zh-TW" sz="1200" dirty="0">
                <a:solidFill>
                  <a:srgbClr val="FB4934"/>
                </a:solidFill>
                <a:latin typeface="Consolas" panose="020B0609020204030204" pitchFamily="49" charset="0"/>
              </a:rPr>
              <a:t>if</a:t>
            </a:r>
            <a:r>
              <a:rPr lang="en-US" altLang="zh-TW" sz="1200" dirty="0">
                <a:solidFill>
                  <a:srgbClr val="FBF1C7"/>
                </a:solidFill>
                <a:latin typeface="Consolas" panose="020B0609020204030204" pitchFamily="49" charset="0"/>
              </a:rPr>
              <a:t> (</a:t>
            </a:r>
            <a:r>
              <a:rPr lang="en-US" altLang="zh-TW" sz="1200" dirty="0">
                <a:solidFill>
                  <a:srgbClr val="8EC07C"/>
                </a:solidFill>
                <a:latin typeface="Consolas" panose="020B0609020204030204" pitchFamily="49" charset="0"/>
              </a:rPr>
              <a:t>!</a:t>
            </a:r>
            <a:r>
              <a:rPr lang="en-US" altLang="zh-TW" sz="1200" dirty="0" err="1">
                <a:solidFill>
                  <a:srgbClr val="83A598"/>
                </a:solidFill>
                <a:latin typeface="Consolas" panose="020B0609020204030204" pitchFamily="49" charset="0"/>
              </a:rPr>
              <a:t>g</a:t>
            </a:r>
            <a:r>
              <a:rPr lang="en-US" altLang="zh-TW" sz="1200" dirty="0" err="1">
                <a:solidFill>
                  <a:srgbClr val="FBF1C7"/>
                </a:solidFill>
                <a:latin typeface="Consolas" panose="020B0609020204030204" pitchFamily="49" charset="0"/>
              </a:rPr>
              <a:t>.</a:t>
            </a:r>
            <a:r>
              <a:rPr lang="en-US" altLang="zh-TW" sz="1200" dirty="0" err="1">
                <a:solidFill>
                  <a:srgbClr val="B8BB26"/>
                </a:solidFill>
                <a:latin typeface="Consolas" panose="020B0609020204030204" pitchFamily="49" charset="0"/>
              </a:rPr>
              <a:t>containsKey</a:t>
            </a:r>
            <a:r>
              <a:rPr lang="en-US" altLang="zh-TW" sz="1200" dirty="0">
                <a:solidFill>
                  <a:srgbClr val="BDAE93"/>
                </a:solidFill>
                <a:latin typeface="Consolas" panose="020B0609020204030204" pitchFamily="49" charset="0"/>
              </a:rPr>
              <a:t>(</a:t>
            </a:r>
            <a:r>
              <a:rPr lang="en-US" altLang="zh-TW" sz="1200" dirty="0">
                <a:solidFill>
                  <a:srgbClr val="689D6A"/>
                </a:solidFill>
                <a:latin typeface="Consolas" panose="020B0609020204030204" pitchFamily="49" charset="0"/>
              </a:rPr>
              <a:t>v2</a:t>
            </a:r>
            <a:r>
              <a:rPr lang="en-US" altLang="zh-TW" sz="1200" dirty="0">
                <a:solidFill>
                  <a:srgbClr val="BDAE93"/>
                </a:solidFill>
                <a:latin typeface="Consolas" panose="020B0609020204030204" pitchFamily="49" charset="0"/>
              </a:rPr>
              <a:t>)</a:t>
            </a:r>
            <a:r>
              <a:rPr lang="en-US" altLang="zh-TW" sz="1200" dirty="0">
                <a:solidFill>
                  <a:srgbClr val="FBF1C7"/>
                </a:solidFill>
                <a:latin typeface="Consolas" panose="020B0609020204030204" pitchFamily="49" charset="0"/>
              </a:rPr>
              <a:t>) {</a:t>
            </a:r>
            <a:endParaRPr lang="en-US" altLang="zh-TW" sz="1200" dirty="0">
              <a:solidFill>
                <a:srgbClr val="EBDBB2"/>
              </a:solidFill>
              <a:latin typeface="Consolas" panose="020B0609020204030204" pitchFamily="49" charset="0"/>
            </a:endParaRPr>
          </a:p>
          <a:p>
            <a:r>
              <a:rPr lang="en-US" altLang="zh-TW" sz="1200" dirty="0" smtClean="0">
                <a:solidFill>
                  <a:srgbClr val="83A598"/>
                </a:solidFill>
                <a:latin typeface="Consolas" panose="020B0609020204030204" pitchFamily="49" charset="0"/>
              </a:rPr>
              <a:t>  </a:t>
            </a:r>
            <a:r>
              <a:rPr lang="en-US" altLang="zh-TW" sz="1200" dirty="0" err="1" smtClean="0">
                <a:solidFill>
                  <a:srgbClr val="83A598"/>
                </a:solidFill>
                <a:latin typeface="Consolas" panose="020B0609020204030204" pitchFamily="49" charset="0"/>
              </a:rPr>
              <a:t>g</a:t>
            </a:r>
            <a:r>
              <a:rPr lang="en-US" altLang="zh-TW" sz="1200" dirty="0" err="1" smtClean="0">
                <a:solidFill>
                  <a:srgbClr val="FBF1C7"/>
                </a:solidFill>
                <a:latin typeface="Consolas" panose="020B0609020204030204" pitchFamily="49" charset="0"/>
              </a:rPr>
              <a:t>.</a:t>
            </a:r>
            <a:r>
              <a:rPr lang="en-US" altLang="zh-TW" sz="1200" dirty="0" err="1" smtClean="0">
                <a:solidFill>
                  <a:srgbClr val="B8BB26"/>
                </a:solidFill>
                <a:latin typeface="Consolas" panose="020B0609020204030204" pitchFamily="49" charset="0"/>
              </a:rPr>
              <a:t>put</a:t>
            </a:r>
            <a:r>
              <a:rPr lang="en-US" altLang="zh-TW" sz="1200" dirty="0" smtClean="0">
                <a:solidFill>
                  <a:srgbClr val="BDAE93"/>
                </a:solidFill>
                <a:latin typeface="Consolas" panose="020B0609020204030204" pitchFamily="49" charset="0"/>
              </a:rPr>
              <a:t>(</a:t>
            </a:r>
            <a:r>
              <a:rPr lang="en-US" altLang="zh-TW" sz="1200" dirty="0" smtClean="0">
                <a:solidFill>
                  <a:srgbClr val="689D6A"/>
                </a:solidFill>
                <a:latin typeface="Consolas" panose="020B0609020204030204" pitchFamily="49" charset="0"/>
              </a:rPr>
              <a:t>v2</a:t>
            </a:r>
            <a:r>
              <a:rPr lang="en-US" altLang="zh-TW" sz="1200" dirty="0">
                <a:solidFill>
                  <a:srgbClr val="FBF1C7"/>
                </a:solidFill>
                <a:latin typeface="Consolas" panose="020B0609020204030204" pitchFamily="49" charset="0"/>
              </a:rPr>
              <a:t>,</a:t>
            </a:r>
            <a:r>
              <a:rPr lang="en-US" altLang="zh-TW" sz="1200" dirty="0">
                <a:solidFill>
                  <a:srgbClr val="689D6A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200" dirty="0">
                <a:solidFill>
                  <a:srgbClr val="8EC07C"/>
                </a:solidFill>
                <a:latin typeface="Consolas" panose="020B0609020204030204" pitchFamily="49" charset="0"/>
              </a:rPr>
              <a:t>new</a:t>
            </a:r>
            <a:r>
              <a:rPr lang="en-US" altLang="zh-TW" sz="1200" dirty="0">
                <a:solidFill>
                  <a:srgbClr val="689D6A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200" dirty="0">
                <a:solidFill>
                  <a:srgbClr val="FB4934"/>
                </a:solidFill>
                <a:latin typeface="Consolas" panose="020B0609020204030204" pitchFamily="49" charset="0"/>
              </a:rPr>
              <a:t>Map</a:t>
            </a:r>
            <a:r>
              <a:rPr lang="en-US" altLang="zh-TW" sz="1200" dirty="0">
                <a:solidFill>
                  <a:srgbClr val="FBF1C7"/>
                </a:solidFill>
                <a:latin typeface="Consolas" panose="020B0609020204030204" pitchFamily="49" charset="0"/>
              </a:rPr>
              <a:t>&lt;</a:t>
            </a:r>
            <a:r>
              <a:rPr lang="en-US" altLang="zh-TW" sz="1200" dirty="0">
                <a:solidFill>
                  <a:srgbClr val="FB4934"/>
                </a:solidFill>
                <a:latin typeface="Consolas" panose="020B0609020204030204" pitchFamily="49" charset="0"/>
              </a:rPr>
              <a:t>V</a:t>
            </a:r>
            <a:r>
              <a:rPr lang="en-US" altLang="zh-TW" sz="1200" dirty="0">
                <a:solidFill>
                  <a:srgbClr val="FBF1C7"/>
                </a:solidFill>
                <a:latin typeface="Consolas" panose="020B0609020204030204" pitchFamily="49" charset="0"/>
              </a:rPr>
              <a:t>,</a:t>
            </a:r>
            <a:r>
              <a:rPr lang="en-US" altLang="zh-TW" sz="1200" dirty="0">
                <a:solidFill>
                  <a:srgbClr val="689D6A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200" dirty="0">
                <a:solidFill>
                  <a:srgbClr val="FB4934"/>
                </a:solidFill>
                <a:latin typeface="Consolas" panose="020B0609020204030204" pitchFamily="49" charset="0"/>
              </a:rPr>
              <a:t>Integer</a:t>
            </a:r>
            <a:r>
              <a:rPr lang="en-US" altLang="zh-TW" sz="1200" dirty="0">
                <a:solidFill>
                  <a:srgbClr val="FBF1C7"/>
                </a:solidFill>
                <a:latin typeface="Consolas" panose="020B0609020204030204" pitchFamily="49" charset="0"/>
              </a:rPr>
              <a:t>&gt;()</a:t>
            </a:r>
            <a:r>
              <a:rPr lang="en-US" altLang="zh-TW" sz="1200" dirty="0">
                <a:solidFill>
                  <a:srgbClr val="BDAE93"/>
                </a:solidFill>
                <a:latin typeface="Consolas" panose="020B0609020204030204" pitchFamily="49" charset="0"/>
              </a:rPr>
              <a:t>)</a:t>
            </a:r>
            <a:r>
              <a:rPr lang="en-US" altLang="zh-TW" sz="1200" dirty="0">
                <a:solidFill>
                  <a:srgbClr val="FBF1C7"/>
                </a:solidFill>
                <a:latin typeface="Consolas" panose="020B0609020204030204" pitchFamily="49" charset="0"/>
              </a:rPr>
              <a:t>;</a:t>
            </a:r>
            <a:endParaRPr lang="en-US" altLang="zh-TW" sz="1200" dirty="0">
              <a:solidFill>
                <a:srgbClr val="EBDBB2"/>
              </a:solidFill>
              <a:latin typeface="Consolas" panose="020B0609020204030204" pitchFamily="49" charset="0"/>
            </a:endParaRPr>
          </a:p>
          <a:p>
            <a:r>
              <a:rPr lang="en-US" altLang="zh-TW" sz="1200" dirty="0">
                <a:solidFill>
                  <a:srgbClr val="FBF1C7"/>
                </a:solidFill>
                <a:latin typeface="Consolas" panose="020B0609020204030204" pitchFamily="49" charset="0"/>
              </a:rPr>
              <a:t>}</a:t>
            </a:r>
            <a:endParaRPr lang="en-US" altLang="zh-TW" sz="1200" dirty="0">
              <a:solidFill>
                <a:srgbClr val="EBDBB2"/>
              </a:solidFill>
              <a:latin typeface="Consolas" panose="020B0609020204030204" pitchFamily="49" charset="0"/>
            </a:endParaRPr>
          </a:p>
          <a:p>
            <a:r>
              <a:rPr lang="en-US" altLang="zh-TW" sz="1200" dirty="0" err="1">
                <a:solidFill>
                  <a:srgbClr val="83A598"/>
                </a:solidFill>
                <a:latin typeface="Consolas" panose="020B0609020204030204" pitchFamily="49" charset="0"/>
              </a:rPr>
              <a:t>g</a:t>
            </a:r>
            <a:r>
              <a:rPr lang="en-US" altLang="zh-TW" sz="1200" dirty="0" err="1">
                <a:solidFill>
                  <a:srgbClr val="FBF1C7"/>
                </a:solidFill>
                <a:latin typeface="Consolas" panose="020B0609020204030204" pitchFamily="49" charset="0"/>
              </a:rPr>
              <a:t>.</a:t>
            </a:r>
            <a:r>
              <a:rPr lang="en-US" altLang="zh-TW" sz="1200" dirty="0" err="1">
                <a:solidFill>
                  <a:srgbClr val="B8BB26"/>
                </a:solidFill>
                <a:latin typeface="Consolas" panose="020B0609020204030204" pitchFamily="49" charset="0"/>
              </a:rPr>
              <a:t>get</a:t>
            </a:r>
            <a:r>
              <a:rPr lang="en-US" altLang="zh-TW" sz="1200" dirty="0">
                <a:solidFill>
                  <a:srgbClr val="BDAE93"/>
                </a:solidFill>
                <a:latin typeface="Consolas" panose="020B0609020204030204" pitchFamily="49" charset="0"/>
              </a:rPr>
              <a:t>(</a:t>
            </a:r>
            <a:r>
              <a:rPr lang="en-US" altLang="zh-TW" sz="1200" dirty="0">
                <a:solidFill>
                  <a:srgbClr val="689D6A"/>
                </a:solidFill>
                <a:latin typeface="Consolas" panose="020B0609020204030204" pitchFamily="49" charset="0"/>
              </a:rPr>
              <a:t>v2</a:t>
            </a:r>
            <a:r>
              <a:rPr lang="en-US" altLang="zh-TW" sz="1200" dirty="0">
                <a:solidFill>
                  <a:srgbClr val="BDAE93"/>
                </a:solidFill>
                <a:latin typeface="Consolas" panose="020B0609020204030204" pitchFamily="49" charset="0"/>
              </a:rPr>
              <a:t>)</a:t>
            </a:r>
            <a:r>
              <a:rPr lang="en-US" altLang="zh-TW" sz="1200" dirty="0">
                <a:solidFill>
                  <a:srgbClr val="FBF1C7"/>
                </a:solidFill>
                <a:latin typeface="Consolas" panose="020B0609020204030204" pitchFamily="49" charset="0"/>
              </a:rPr>
              <a:t>.</a:t>
            </a:r>
            <a:r>
              <a:rPr lang="en-US" altLang="zh-TW" sz="1200" dirty="0">
                <a:solidFill>
                  <a:srgbClr val="B8BB26"/>
                </a:solidFill>
                <a:latin typeface="Consolas" panose="020B0609020204030204" pitchFamily="49" charset="0"/>
              </a:rPr>
              <a:t>put</a:t>
            </a:r>
            <a:r>
              <a:rPr lang="en-US" altLang="zh-TW" sz="1200" dirty="0">
                <a:solidFill>
                  <a:srgbClr val="BDAE93"/>
                </a:solidFill>
                <a:latin typeface="Consolas" panose="020B0609020204030204" pitchFamily="49" charset="0"/>
              </a:rPr>
              <a:t>(</a:t>
            </a:r>
            <a:r>
              <a:rPr lang="en-US" altLang="zh-TW" sz="1200" dirty="0">
                <a:solidFill>
                  <a:srgbClr val="689D6A"/>
                </a:solidFill>
                <a:latin typeface="Consolas" panose="020B0609020204030204" pitchFamily="49" charset="0"/>
              </a:rPr>
              <a:t>v3</a:t>
            </a:r>
            <a:r>
              <a:rPr lang="en-US" altLang="zh-TW" sz="1200" dirty="0">
                <a:solidFill>
                  <a:srgbClr val="FBF1C7"/>
                </a:solidFill>
                <a:latin typeface="Consolas" panose="020B0609020204030204" pitchFamily="49" charset="0"/>
              </a:rPr>
              <a:t>,</a:t>
            </a:r>
            <a:r>
              <a:rPr lang="en-US" altLang="zh-TW" sz="1200" dirty="0">
                <a:solidFill>
                  <a:srgbClr val="689D6A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200" dirty="0">
                <a:solidFill>
                  <a:srgbClr val="D3869B"/>
                </a:solidFill>
                <a:latin typeface="Consolas" panose="020B0609020204030204" pitchFamily="49" charset="0"/>
              </a:rPr>
              <a:t>5</a:t>
            </a:r>
            <a:r>
              <a:rPr lang="en-US" altLang="zh-TW" sz="1200" dirty="0" smtClean="0">
                <a:solidFill>
                  <a:srgbClr val="BDAE93"/>
                </a:solidFill>
                <a:latin typeface="Consolas" panose="020B0609020204030204" pitchFamily="49" charset="0"/>
              </a:rPr>
              <a:t>)</a:t>
            </a:r>
            <a:r>
              <a:rPr lang="en-US" altLang="zh-TW" sz="1200" dirty="0" smtClean="0">
                <a:solidFill>
                  <a:srgbClr val="FBF1C7"/>
                </a:solidFill>
                <a:latin typeface="Consolas" panose="020B0609020204030204" pitchFamily="49" charset="0"/>
              </a:rPr>
              <a:t>;</a:t>
            </a:r>
          </a:p>
          <a:p>
            <a:endParaRPr lang="en-US" altLang="zh-TW" sz="1200" dirty="0">
              <a:solidFill>
                <a:srgbClr val="FBF1C7"/>
              </a:solidFill>
              <a:latin typeface="Consolas" panose="020B0609020204030204" pitchFamily="49" charset="0"/>
            </a:endParaRPr>
          </a:p>
          <a:p>
            <a:r>
              <a:rPr lang="en-US" altLang="zh-TW" sz="1200" dirty="0" err="1" smtClean="0">
                <a:solidFill>
                  <a:srgbClr val="83A598"/>
                </a:solidFill>
                <a:latin typeface="Consolas" panose="020B0609020204030204" pitchFamily="49" charset="0"/>
              </a:rPr>
              <a:t>g</a:t>
            </a:r>
            <a:r>
              <a:rPr lang="en-US" altLang="zh-TW" sz="1200" dirty="0" err="1" smtClean="0">
                <a:solidFill>
                  <a:srgbClr val="FBF1C7"/>
                </a:solidFill>
                <a:latin typeface="Consolas" panose="020B0609020204030204" pitchFamily="49" charset="0"/>
              </a:rPr>
              <a:t>.</a:t>
            </a:r>
            <a:r>
              <a:rPr lang="en-US" altLang="zh-TW" sz="1200" dirty="0" err="1" smtClean="0">
                <a:solidFill>
                  <a:srgbClr val="B8BB26"/>
                </a:solidFill>
                <a:latin typeface="Consolas" panose="020B0609020204030204" pitchFamily="49" charset="0"/>
              </a:rPr>
              <a:t>get</a:t>
            </a:r>
            <a:r>
              <a:rPr lang="en-US" altLang="zh-TW" sz="1200" dirty="0" smtClean="0">
                <a:solidFill>
                  <a:srgbClr val="BDAE93"/>
                </a:solidFill>
                <a:latin typeface="Consolas" panose="020B0609020204030204" pitchFamily="49" charset="0"/>
              </a:rPr>
              <a:t>(</a:t>
            </a:r>
            <a:r>
              <a:rPr lang="en-US" altLang="zh-TW" sz="1200" dirty="0" smtClean="0">
                <a:solidFill>
                  <a:srgbClr val="689D6A"/>
                </a:solidFill>
                <a:latin typeface="Consolas" panose="020B0609020204030204" pitchFamily="49" charset="0"/>
              </a:rPr>
              <a:t>v1</a:t>
            </a:r>
            <a:r>
              <a:rPr lang="en-US" altLang="zh-TW" sz="1200" dirty="0">
                <a:solidFill>
                  <a:srgbClr val="BDAE93"/>
                </a:solidFill>
                <a:latin typeface="Consolas" panose="020B0609020204030204" pitchFamily="49" charset="0"/>
              </a:rPr>
              <a:t>)</a:t>
            </a:r>
            <a:r>
              <a:rPr lang="en-US" altLang="zh-TW" sz="1200" dirty="0" smtClean="0">
                <a:solidFill>
                  <a:srgbClr val="FBF1C7"/>
                </a:solidFill>
                <a:latin typeface="Consolas" panose="020B0609020204030204" pitchFamily="49" charset="0"/>
              </a:rPr>
              <a:t>.</a:t>
            </a:r>
            <a:r>
              <a:rPr lang="en-US" altLang="zh-TW" sz="1200" dirty="0" smtClean="0">
                <a:solidFill>
                  <a:srgbClr val="B8BB26"/>
                </a:solidFill>
                <a:latin typeface="Consolas" panose="020B0609020204030204" pitchFamily="49" charset="0"/>
              </a:rPr>
              <a:t>get</a:t>
            </a:r>
            <a:r>
              <a:rPr lang="en-US" altLang="zh-TW" sz="1200" dirty="0" smtClean="0">
                <a:solidFill>
                  <a:srgbClr val="BDAE93"/>
                </a:solidFill>
                <a:latin typeface="Consolas" panose="020B0609020204030204" pitchFamily="49" charset="0"/>
              </a:rPr>
              <a:t>(</a:t>
            </a:r>
            <a:r>
              <a:rPr lang="en-US" altLang="zh-TW" sz="1200" dirty="0" smtClean="0">
                <a:solidFill>
                  <a:srgbClr val="689D6A"/>
                </a:solidFill>
                <a:latin typeface="Consolas" panose="020B0609020204030204" pitchFamily="49" charset="0"/>
              </a:rPr>
              <a:t>v3</a:t>
            </a:r>
            <a:r>
              <a:rPr lang="en-US" altLang="zh-TW" sz="1200" dirty="0" smtClean="0">
                <a:solidFill>
                  <a:srgbClr val="BDAE93"/>
                </a:solidFill>
                <a:latin typeface="Consolas" panose="020B0609020204030204" pitchFamily="49" charset="0"/>
              </a:rPr>
              <a:t>)</a:t>
            </a:r>
            <a:r>
              <a:rPr lang="en-US" altLang="zh-TW" sz="1200" dirty="0" smtClean="0">
                <a:solidFill>
                  <a:srgbClr val="FBF1C7"/>
                </a:solidFill>
                <a:latin typeface="Consolas" panose="020B0609020204030204" pitchFamily="49" charset="0"/>
              </a:rPr>
              <a:t>;</a:t>
            </a:r>
            <a:endParaRPr lang="en-US" altLang="zh-TW" sz="1200" dirty="0">
              <a:solidFill>
                <a:srgbClr val="EBDBB2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351104" y="3057445"/>
            <a:ext cx="5002696" cy="3119518"/>
          </a:xfrm>
          <a:prstGeom prst="rect">
            <a:avLst/>
          </a:prstGeom>
          <a:solidFill>
            <a:srgbClr val="1C1C1C"/>
          </a:solidFill>
        </p:spPr>
        <p:txBody>
          <a:bodyPr wrap="square">
            <a:normAutofit/>
          </a:bodyPr>
          <a:lstStyle/>
          <a:p>
            <a:pPr lvl="0"/>
            <a:r>
              <a:rPr lang="en-US" altLang="zh-TW" sz="1200" dirty="0" smtClean="0">
                <a:solidFill>
                  <a:srgbClr val="FB4934"/>
                </a:solidFill>
                <a:latin typeface="Consolas" panose="020B0609020204030204" pitchFamily="49" charset="0"/>
              </a:rPr>
              <a:t>Table</a:t>
            </a:r>
            <a:r>
              <a:rPr lang="en-US" altLang="zh-TW" sz="1200" dirty="0" smtClean="0">
                <a:solidFill>
                  <a:srgbClr val="FBF1C7"/>
                </a:solidFill>
                <a:latin typeface="Consolas" panose="020B0609020204030204" pitchFamily="49" charset="0"/>
              </a:rPr>
              <a:t>&lt;</a:t>
            </a:r>
            <a:r>
              <a:rPr lang="en-US" altLang="zh-TW" sz="1200" dirty="0" smtClean="0">
                <a:solidFill>
                  <a:srgbClr val="FB4934"/>
                </a:solidFill>
                <a:latin typeface="Consolas" panose="020B0609020204030204" pitchFamily="49" charset="0"/>
              </a:rPr>
              <a:t>V</a:t>
            </a:r>
            <a:r>
              <a:rPr lang="en-US" altLang="zh-TW" sz="1200" dirty="0">
                <a:solidFill>
                  <a:srgbClr val="FBF1C7"/>
                </a:solidFill>
                <a:latin typeface="Consolas" panose="020B0609020204030204" pitchFamily="49" charset="0"/>
              </a:rPr>
              <a:t>,</a:t>
            </a:r>
            <a:r>
              <a:rPr lang="en-US" altLang="zh-TW" sz="1200" dirty="0">
                <a:solidFill>
                  <a:srgbClr val="83A598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200" dirty="0">
                <a:solidFill>
                  <a:srgbClr val="FB4934"/>
                </a:solidFill>
                <a:latin typeface="Consolas" panose="020B0609020204030204" pitchFamily="49" charset="0"/>
              </a:rPr>
              <a:t>V</a:t>
            </a:r>
            <a:r>
              <a:rPr lang="en-US" altLang="zh-TW" sz="1200" dirty="0">
                <a:solidFill>
                  <a:srgbClr val="FBF1C7"/>
                </a:solidFill>
                <a:latin typeface="Consolas" panose="020B0609020204030204" pitchFamily="49" charset="0"/>
              </a:rPr>
              <a:t>,</a:t>
            </a:r>
            <a:r>
              <a:rPr lang="en-US" altLang="zh-TW" sz="1200" dirty="0">
                <a:solidFill>
                  <a:srgbClr val="83A598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200" dirty="0">
                <a:solidFill>
                  <a:srgbClr val="FB4934"/>
                </a:solidFill>
                <a:latin typeface="Consolas" panose="020B0609020204030204" pitchFamily="49" charset="0"/>
              </a:rPr>
              <a:t>Integer</a:t>
            </a:r>
            <a:r>
              <a:rPr lang="en-US" altLang="zh-TW" sz="1200" dirty="0">
                <a:solidFill>
                  <a:srgbClr val="FBF1C7"/>
                </a:solidFill>
                <a:latin typeface="Consolas" panose="020B0609020204030204" pitchFamily="49" charset="0"/>
              </a:rPr>
              <a:t>&gt;</a:t>
            </a:r>
            <a:r>
              <a:rPr lang="en-US" altLang="zh-TW" sz="1200" dirty="0">
                <a:solidFill>
                  <a:srgbClr val="83A598"/>
                </a:solidFill>
                <a:latin typeface="Consolas" panose="020B0609020204030204" pitchFamily="49" charset="0"/>
              </a:rPr>
              <a:t> g </a:t>
            </a:r>
            <a:r>
              <a:rPr lang="en-US" altLang="zh-TW" sz="1200" dirty="0">
                <a:solidFill>
                  <a:srgbClr val="8EC07C"/>
                </a:solidFill>
                <a:latin typeface="Consolas" panose="020B0609020204030204" pitchFamily="49" charset="0"/>
              </a:rPr>
              <a:t>=</a:t>
            </a:r>
            <a:r>
              <a:rPr lang="en-US" altLang="zh-TW" sz="1200" dirty="0">
                <a:solidFill>
                  <a:srgbClr val="83A598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200" dirty="0" err="1">
                <a:solidFill>
                  <a:srgbClr val="83A598"/>
                </a:solidFill>
                <a:latin typeface="Consolas" panose="020B0609020204030204" pitchFamily="49" charset="0"/>
              </a:rPr>
              <a:t>HashBasedTable</a:t>
            </a:r>
            <a:r>
              <a:rPr lang="en-US" altLang="zh-TW" sz="1200" dirty="0" err="1">
                <a:solidFill>
                  <a:srgbClr val="FBF1C7"/>
                </a:solidFill>
                <a:latin typeface="Consolas" panose="020B0609020204030204" pitchFamily="49" charset="0"/>
              </a:rPr>
              <a:t>.</a:t>
            </a:r>
            <a:r>
              <a:rPr lang="en-US" altLang="zh-TW" sz="1200" dirty="0" err="1">
                <a:solidFill>
                  <a:srgbClr val="B8BB26"/>
                </a:solidFill>
                <a:latin typeface="Consolas" panose="020B0609020204030204" pitchFamily="49" charset="0"/>
              </a:rPr>
              <a:t>create</a:t>
            </a:r>
            <a:r>
              <a:rPr lang="en-US" altLang="zh-TW" sz="1200" dirty="0" smtClean="0">
                <a:solidFill>
                  <a:srgbClr val="BDAE93"/>
                </a:solidFill>
                <a:latin typeface="Consolas" panose="020B0609020204030204" pitchFamily="49" charset="0"/>
              </a:rPr>
              <a:t>()</a:t>
            </a:r>
            <a:r>
              <a:rPr lang="en-US" altLang="zh-TW" sz="1200" dirty="0" smtClean="0">
                <a:solidFill>
                  <a:srgbClr val="FBF1C7"/>
                </a:solidFill>
                <a:latin typeface="Consolas" panose="020B0609020204030204" pitchFamily="49" charset="0"/>
              </a:rPr>
              <a:t>;</a:t>
            </a:r>
          </a:p>
          <a:p>
            <a:pPr lvl="0"/>
            <a:endParaRPr lang="en-US" altLang="zh-TW" sz="1200" dirty="0" smtClean="0">
              <a:solidFill>
                <a:srgbClr val="FBF1C7"/>
              </a:solidFill>
              <a:latin typeface="Consolas" panose="020B0609020204030204" pitchFamily="49" charset="0"/>
            </a:endParaRPr>
          </a:p>
          <a:p>
            <a:pPr lvl="0"/>
            <a:r>
              <a:rPr lang="en-US" altLang="zh-TW" sz="1200" dirty="0" smtClean="0">
                <a:solidFill>
                  <a:srgbClr val="FBF1C7"/>
                </a:solidFill>
                <a:latin typeface="Consolas" panose="020B0609020204030204" pitchFamily="49" charset="0"/>
              </a:rPr>
              <a:t>…</a:t>
            </a:r>
            <a:endParaRPr lang="en-US" altLang="zh-TW" sz="1200" dirty="0">
              <a:solidFill>
                <a:srgbClr val="EBDBB2"/>
              </a:solidFill>
              <a:latin typeface="Consolas" panose="020B0609020204030204" pitchFamily="49" charset="0"/>
            </a:endParaRPr>
          </a:p>
          <a:p>
            <a:pPr lvl="0"/>
            <a:endParaRPr lang="en-US" altLang="zh-TW" sz="1200" dirty="0" smtClean="0">
              <a:solidFill>
                <a:srgbClr val="83A598"/>
              </a:solidFill>
              <a:latin typeface="Consolas" panose="020B0609020204030204" pitchFamily="49" charset="0"/>
            </a:endParaRPr>
          </a:p>
          <a:p>
            <a:pPr lvl="0"/>
            <a:r>
              <a:rPr lang="en-US" altLang="zh-TW" sz="1200" dirty="0" err="1" smtClean="0">
                <a:solidFill>
                  <a:srgbClr val="83A598"/>
                </a:solidFill>
                <a:latin typeface="Consolas" panose="020B0609020204030204" pitchFamily="49" charset="0"/>
              </a:rPr>
              <a:t>g</a:t>
            </a:r>
            <a:r>
              <a:rPr lang="en-US" altLang="zh-TW" sz="1200" dirty="0" err="1" smtClean="0">
                <a:solidFill>
                  <a:srgbClr val="FBF1C7"/>
                </a:solidFill>
                <a:latin typeface="Consolas" panose="020B0609020204030204" pitchFamily="49" charset="0"/>
              </a:rPr>
              <a:t>.</a:t>
            </a:r>
            <a:r>
              <a:rPr lang="en-US" altLang="zh-TW" sz="1200" dirty="0" err="1" smtClean="0">
                <a:solidFill>
                  <a:srgbClr val="B8BB26"/>
                </a:solidFill>
                <a:latin typeface="Consolas" panose="020B0609020204030204" pitchFamily="49" charset="0"/>
              </a:rPr>
              <a:t>put</a:t>
            </a:r>
            <a:r>
              <a:rPr lang="en-US" altLang="zh-TW" sz="1200" dirty="0" smtClean="0">
                <a:solidFill>
                  <a:srgbClr val="BDAE93"/>
                </a:solidFill>
                <a:latin typeface="Consolas" panose="020B0609020204030204" pitchFamily="49" charset="0"/>
              </a:rPr>
              <a:t>(</a:t>
            </a:r>
            <a:r>
              <a:rPr lang="en-US" altLang="zh-TW" sz="1200" dirty="0" smtClean="0">
                <a:solidFill>
                  <a:srgbClr val="689D6A"/>
                </a:solidFill>
                <a:latin typeface="Consolas" panose="020B0609020204030204" pitchFamily="49" charset="0"/>
              </a:rPr>
              <a:t>v1</a:t>
            </a:r>
            <a:r>
              <a:rPr lang="en-US" altLang="zh-TW" sz="1200" dirty="0">
                <a:solidFill>
                  <a:srgbClr val="FBF1C7"/>
                </a:solidFill>
                <a:latin typeface="Consolas" panose="020B0609020204030204" pitchFamily="49" charset="0"/>
              </a:rPr>
              <a:t>,</a:t>
            </a:r>
            <a:r>
              <a:rPr lang="en-US" altLang="zh-TW" sz="1200" dirty="0">
                <a:solidFill>
                  <a:srgbClr val="689D6A"/>
                </a:solidFill>
                <a:latin typeface="Consolas" panose="020B0609020204030204" pitchFamily="49" charset="0"/>
              </a:rPr>
              <a:t> v2</a:t>
            </a:r>
            <a:r>
              <a:rPr lang="en-US" altLang="zh-TW" sz="1200" dirty="0">
                <a:solidFill>
                  <a:srgbClr val="FBF1C7"/>
                </a:solidFill>
                <a:latin typeface="Consolas" panose="020B0609020204030204" pitchFamily="49" charset="0"/>
              </a:rPr>
              <a:t>,</a:t>
            </a:r>
            <a:r>
              <a:rPr lang="en-US" altLang="zh-TW" sz="1200" dirty="0">
                <a:solidFill>
                  <a:srgbClr val="689D6A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200" dirty="0">
                <a:solidFill>
                  <a:srgbClr val="D3869B"/>
                </a:solidFill>
                <a:latin typeface="Consolas" panose="020B0609020204030204" pitchFamily="49" charset="0"/>
              </a:rPr>
              <a:t>4</a:t>
            </a:r>
            <a:r>
              <a:rPr lang="en-US" altLang="zh-TW" sz="1200" dirty="0">
                <a:solidFill>
                  <a:srgbClr val="BDAE93"/>
                </a:solidFill>
                <a:latin typeface="Consolas" panose="020B0609020204030204" pitchFamily="49" charset="0"/>
              </a:rPr>
              <a:t>)</a:t>
            </a:r>
            <a:r>
              <a:rPr lang="en-US" altLang="zh-TW" sz="1200" dirty="0">
                <a:solidFill>
                  <a:srgbClr val="FBF1C7"/>
                </a:solidFill>
                <a:latin typeface="Consolas" panose="020B0609020204030204" pitchFamily="49" charset="0"/>
              </a:rPr>
              <a:t>;</a:t>
            </a:r>
            <a:endParaRPr lang="en-US" altLang="zh-TW" sz="1200" dirty="0">
              <a:solidFill>
                <a:srgbClr val="EBDBB2"/>
              </a:solidFill>
              <a:latin typeface="Consolas" panose="020B0609020204030204" pitchFamily="49" charset="0"/>
            </a:endParaRPr>
          </a:p>
          <a:p>
            <a:pPr lvl="0"/>
            <a:r>
              <a:rPr lang="en-US" altLang="zh-TW" sz="1200" dirty="0" err="1">
                <a:solidFill>
                  <a:srgbClr val="83A598"/>
                </a:solidFill>
                <a:latin typeface="Consolas" panose="020B0609020204030204" pitchFamily="49" charset="0"/>
              </a:rPr>
              <a:t>g</a:t>
            </a:r>
            <a:r>
              <a:rPr lang="en-US" altLang="zh-TW" sz="1200" dirty="0" err="1">
                <a:solidFill>
                  <a:srgbClr val="FBF1C7"/>
                </a:solidFill>
                <a:latin typeface="Consolas" panose="020B0609020204030204" pitchFamily="49" charset="0"/>
              </a:rPr>
              <a:t>.</a:t>
            </a:r>
            <a:r>
              <a:rPr lang="en-US" altLang="zh-TW" sz="1200" dirty="0" err="1">
                <a:solidFill>
                  <a:srgbClr val="B8BB26"/>
                </a:solidFill>
                <a:latin typeface="Consolas" panose="020B0609020204030204" pitchFamily="49" charset="0"/>
              </a:rPr>
              <a:t>put</a:t>
            </a:r>
            <a:r>
              <a:rPr lang="en-US" altLang="zh-TW" sz="1200" dirty="0">
                <a:solidFill>
                  <a:srgbClr val="BDAE93"/>
                </a:solidFill>
                <a:latin typeface="Consolas" panose="020B0609020204030204" pitchFamily="49" charset="0"/>
              </a:rPr>
              <a:t>(</a:t>
            </a:r>
            <a:r>
              <a:rPr lang="en-US" altLang="zh-TW" sz="1200" dirty="0">
                <a:solidFill>
                  <a:srgbClr val="689D6A"/>
                </a:solidFill>
                <a:latin typeface="Consolas" panose="020B0609020204030204" pitchFamily="49" charset="0"/>
              </a:rPr>
              <a:t>v1</a:t>
            </a:r>
            <a:r>
              <a:rPr lang="en-US" altLang="zh-TW" sz="1200" dirty="0">
                <a:solidFill>
                  <a:srgbClr val="FBF1C7"/>
                </a:solidFill>
                <a:latin typeface="Consolas" panose="020B0609020204030204" pitchFamily="49" charset="0"/>
              </a:rPr>
              <a:t>,</a:t>
            </a:r>
            <a:r>
              <a:rPr lang="en-US" altLang="zh-TW" sz="1200" dirty="0">
                <a:solidFill>
                  <a:srgbClr val="689D6A"/>
                </a:solidFill>
                <a:latin typeface="Consolas" panose="020B0609020204030204" pitchFamily="49" charset="0"/>
              </a:rPr>
              <a:t> v3</a:t>
            </a:r>
            <a:r>
              <a:rPr lang="en-US" altLang="zh-TW" sz="1200" dirty="0">
                <a:solidFill>
                  <a:srgbClr val="FBF1C7"/>
                </a:solidFill>
                <a:latin typeface="Consolas" panose="020B0609020204030204" pitchFamily="49" charset="0"/>
              </a:rPr>
              <a:t>,</a:t>
            </a:r>
            <a:r>
              <a:rPr lang="en-US" altLang="zh-TW" sz="1200" dirty="0">
                <a:solidFill>
                  <a:srgbClr val="689D6A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200" dirty="0">
                <a:solidFill>
                  <a:srgbClr val="D3869B"/>
                </a:solidFill>
                <a:latin typeface="Consolas" panose="020B0609020204030204" pitchFamily="49" charset="0"/>
              </a:rPr>
              <a:t>20</a:t>
            </a:r>
            <a:r>
              <a:rPr lang="en-US" altLang="zh-TW" sz="1200" dirty="0">
                <a:solidFill>
                  <a:srgbClr val="BDAE93"/>
                </a:solidFill>
                <a:latin typeface="Consolas" panose="020B0609020204030204" pitchFamily="49" charset="0"/>
              </a:rPr>
              <a:t>)</a:t>
            </a:r>
            <a:r>
              <a:rPr lang="en-US" altLang="zh-TW" sz="1200" dirty="0">
                <a:solidFill>
                  <a:srgbClr val="FBF1C7"/>
                </a:solidFill>
                <a:latin typeface="Consolas" panose="020B0609020204030204" pitchFamily="49" charset="0"/>
              </a:rPr>
              <a:t>;</a:t>
            </a:r>
            <a:endParaRPr lang="en-US" altLang="zh-TW" sz="1200" dirty="0">
              <a:solidFill>
                <a:srgbClr val="EBDBB2"/>
              </a:solidFill>
              <a:latin typeface="Consolas" panose="020B0609020204030204" pitchFamily="49" charset="0"/>
            </a:endParaRPr>
          </a:p>
          <a:p>
            <a:pPr lvl="0"/>
            <a:r>
              <a:rPr lang="en-US" altLang="zh-TW" sz="1200" dirty="0" err="1">
                <a:solidFill>
                  <a:srgbClr val="83A598"/>
                </a:solidFill>
                <a:latin typeface="Consolas" panose="020B0609020204030204" pitchFamily="49" charset="0"/>
              </a:rPr>
              <a:t>g</a:t>
            </a:r>
            <a:r>
              <a:rPr lang="en-US" altLang="zh-TW" sz="1200" dirty="0" err="1">
                <a:solidFill>
                  <a:srgbClr val="FBF1C7"/>
                </a:solidFill>
                <a:latin typeface="Consolas" panose="020B0609020204030204" pitchFamily="49" charset="0"/>
              </a:rPr>
              <a:t>.</a:t>
            </a:r>
            <a:r>
              <a:rPr lang="en-US" altLang="zh-TW" sz="1200" dirty="0" err="1">
                <a:solidFill>
                  <a:srgbClr val="B8BB26"/>
                </a:solidFill>
                <a:latin typeface="Consolas" panose="020B0609020204030204" pitchFamily="49" charset="0"/>
              </a:rPr>
              <a:t>put</a:t>
            </a:r>
            <a:r>
              <a:rPr lang="en-US" altLang="zh-TW" sz="1200" dirty="0">
                <a:solidFill>
                  <a:srgbClr val="BDAE93"/>
                </a:solidFill>
                <a:latin typeface="Consolas" panose="020B0609020204030204" pitchFamily="49" charset="0"/>
              </a:rPr>
              <a:t>(</a:t>
            </a:r>
            <a:r>
              <a:rPr lang="en-US" altLang="zh-TW" sz="1200" dirty="0">
                <a:solidFill>
                  <a:srgbClr val="689D6A"/>
                </a:solidFill>
                <a:latin typeface="Consolas" panose="020B0609020204030204" pitchFamily="49" charset="0"/>
              </a:rPr>
              <a:t>v2</a:t>
            </a:r>
            <a:r>
              <a:rPr lang="en-US" altLang="zh-TW" sz="1200" dirty="0">
                <a:solidFill>
                  <a:srgbClr val="FBF1C7"/>
                </a:solidFill>
                <a:latin typeface="Consolas" panose="020B0609020204030204" pitchFamily="49" charset="0"/>
              </a:rPr>
              <a:t>,</a:t>
            </a:r>
            <a:r>
              <a:rPr lang="en-US" altLang="zh-TW" sz="1200" dirty="0">
                <a:solidFill>
                  <a:srgbClr val="689D6A"/>
                </a:solidFill>
                <a:latin typeface="Consolas" panose="020B0609020204030204" pitchFamily="49" charset="0"/>
              </a:rPr>
              <a:t> v3</a:t>
            </a:r>
            <a:r>
              <a:rPr lang="en-US" altLang="zh-TW" sz="1200" dirty="0">
                <a:solidFill>
                  <a:srgbClr val="FBF1C7"/>
                </a:solidFill>
                <a:latin typeface="Consolas" panose="020B0609020204030204" pitchFamily="49" charset="0"/>
              </a:rPr>
              <a:t>,</a:t>
            </a:r>
            <a:r>
              <a:rPr lang="en-US" altLang="zh-TW" sz="1200" dirty="0">
                <a:solidFill>
                  <a:srgbClr val="689D6A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200" dirty="0">
                <a:solidFill>
                  <a:srgbClr val="D3869B"/>
                </a:solidFill>
                <a:latin typeface="Consolas" panose="020B0609020204030204" pitchFamily="49" charset="0"/>
              </a:rPr>
              <a:t>5</a:t>
            </a:r>
            <a:r>
              <a:rPr lang="en-US" altLang="zh-TW" sz="1200" dirty="0" smtClean="0">
                <a:solidFill>
                  <a:srgbClr val="BDAE93"/>
                </a:solidFill>
                <a:latin typeface="Consolas" panose="020B0609020204030204" pitchFamily="49" charset="0"/>
              </a:rPr>
              <a:t>)</a:t>
            </a:r>
            <a:r>
              <a:rPr lang="en-US" altLang="zh-TW" sz="1200" dirty="0" smtClean="0">
                <a:solidFill>
                  <a:srgbClr val="FBF1C7"/>
                </a:solidFill>
                <a:latin typeface="Consolas" panose="020B0609020204030204" pitchFamily="49" charset="0"/>
              </a:rPr>
              <a:t>;</a:t>
            </a:r>
          </a:p>
          <a:p>
            <a:pPr lvl="0"/>
            <a:endParaRPr lang="en-US" altLang="zh-TW" sz="1200" dirty="0">
              <a:solidFill>
                <a:srgbClr val="FBF1C7"/>
              </a:solidFill>
              <a:latin typeface="Consolas" panose="020B0609020204030204" pitchFamily="49" charset="0"/>
            </a:endParaRPr>
          </a:p>
          <a:p>
            <a:r>
              <a:rPr lang="en-US" altLang="zh-TW" sz="1200" dirty="0" err="1" smtClean="0">
                <a:solidFill>
                  <a:srgbClr val="83A598"/>
                </a:solidFill>
                <a:latin typeface="Consolas" panose="020B0609020204030204" pitchFamily="49" charset="0"/>
              </a:rPr>
              <a:t>g</a:t>
            </a:r>
            <a:r>
              <a:rPr lang="en-US" altLang="zh-TW" sz="1200" dirty="0" err="1" smtClean="0">
                <a:solidFill>
                  <a:srgbClr val="FBF1C7"/>
                </a:solidFill>
                <a:latin typeface="Consolas" panose="020B0609020204030204" pitchFamily="49" charset="0"/>
              </a:rPr>
              <a:t>.</a:t>
            </a:r>
            <a:r>
              <a:rPr lang="en-US" altLang="zh-TW" sz="1200" dirty="0" err="1" smtClean="0">
                <a:solidFill>
                  <a:srgbClr val="B8BB26"/>
                </a:solidFill>
                <a:latin typeface="Consolas" panose="020B0609020204030204" pitchFamily="49" charset="0"/>
              </a:rPr>
              <a:t>get</a:t>
            </a:r>
            <a:r>
              <a:rPr lang="en-US" altLang="zh-TW" sz="1200" dirty="0" smtClean="0">
                <a:solidFill>
                  <a:srgbClr val="BDAE93"/>
                </a:solidFill>
                <a:latin typeface="Consolas" panose="020B0609020204030204" pitchFamily="49" charset="0"/>
              </a:rPr>
              <a:t>(</a:t>
            </a:r>
            <a:r>
              <a:rPr lang="en-US" altLang="zh-TW" sz="1200" dirty="0" smtClean="0">
                <a:solidFill>
                  <a:srgbClr val="689D6A"/>
                </a:solidFill>
                <a:latin typeface="Consolas" panose="020B0609020204030204" pitchFamily="49" charset="0"/>
              </a:rPr>
              <a:t>v1</a:t>
            </a:r>
            <a:r>
              <a:rPr lang="en-US" altLang="zh-TW" sz="1200" dirty="0" smtClean="0">
                <a:solidFill>
                  <a:srgbClr val="FBF1C7"/>
                </a:solidFill>
                <a:latin typeface="Consolas" panose="020B0609020204030204" pitchFamily="49" charset="0"/>
              </a:rPr>
              <a:t>,</a:t>
            </a:r>
            <a:r>
              <a:rPr lang="en-US" altLang="zh-TW" sz="1200" dirty="0" smtClean="0">
                <a:solidFill>
                  <a:srgbClr val="689D6A"/>
                </a:solidFill>
                <a:latin typeface="Consolas" panose="020B0609020204030204" pitchFamily="49" charset="0"/>
              </a:rPr>
              <a:t> v3</a:t>
            </a:r>
            <a:r>
              <a:rPr lang="en-US" altLang="zh-TW" sz="1200" dirty="0" smtClean="0">
                <a:solidFill>
                  <a:srgbClr val="BDAE93"/>
                </a:solidFill>
                <a:latin typeface="Consolas" panose="020B0609020204030204" pitchFamily="49" charset="0"/>
              </a:rPr>
              <a:t>)</a:t>
            </a:r>
            <a:r>
              <a:rPr lang="en-US" altLang="zh-TW" sz="1200" dirty="0" smtClean="0">
                <a:solidFill>
                  <a:srgbClr val="FBF1C7"/>
                </a:solidFill>
                <a:latin typeface="Consolas" panose="020B0609020204030204" pitchFamily="49" charset="0"/>
              </a:rPr>
              <a:t>;</a:t>
            </a:r>
            <a:endParaRPr lang="en-US" altLang="zh-TW" sz="1200" dirty="0">
              <a:solidFill>
                <a:srgbClr val="EBDBB2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向右箭號 5"/>
          <p:cNvSpPr/>
          <p:nvPr/>
        </p:nvSpPr>
        <p:spPr>
          <a:xfrm>
            <a:off x="5981700" y="4502904"/>
            <a:ext cx="228599" cy="228600"/>
          </a:xfrm>
          <a:prstGeom prst="rightArrow">
            <a:avLst/>
          </a:prstGeom>
          <a:solidFill>
            <a:srgbClr val="1C1C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投影片編號版面配置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3189A-E026-C443-843C-0103F709C611}" type="slidenum">
              <a:rPr kumimoji="1" lang="zh-TW" altLang="en-US" smtClean="0"/>
              <a:t>48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50028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402" y="547251"/>
            <a:ext cx="11637196" cy="5763498"/>
          </a:xfrm>
        </p:spPr>
      </p:pic>
      <p:sp>
        <p:nvSpPr>
          <p:cNvPr id="7" name="矩形 6"/>
          <p:cNvSpPr/>
          <p:nvPr/>
        </p:nvSpPr>
        <p:spPr>
          <a:xfrm>
            <a:off x="3215811" y="1156870"/>
            <a:ext cx="1530850" cy="9041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3189A-E026-C443-843C-0103F709C611}" type="slidenum">
              <a:rPr kumimoji="1" lang="zh-TW" altLang="en-US" smtClean="0"/>
              <a:t>49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20581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Functionality Extension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Suppose we want to keep </a:t>
            </a:r>
            <a:r>
              <a:rPr lang="en-US" altLang="zh-TW" dirty="0"/>
              <a:t>count of the number </a:t>
            </a:r>
            <a:r>
              <a:rPr lang="en-US" altLang="zh-TW" dirty="0" smtClean="0"/>
              <a:t>of attempted </a:t>
            </a:r>
            <a:r>
              <a:rPr lang="en-US" altLang="zh-TW" dirty="0"/>
              <a:t>element </a:t>
            </a:r>
            <a:r>
              <a:rPr lang="en-US" altLang="zh-TW" dirty="0" smtClean="0"/>
              <a:t>insertions of a Set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838200" y="3292648"/>
            <a:ext cx="5002697" cy="2412357"/>
          </a:xfrm>
          <a:prstGeom prst="rect">
            <a:avLst/>
          </a:prstGeom>
          <a:solidFill>
            <a:srgbClr val="1C1C1C"/>
          </a:solidFill>
        </p:spPr>
        <p:txBody>
          <a:bodyPr wrap="square">
            <a:normAutofit/>
          </a:bodyPr>
          <a:lstStyle/>
          <a:p>
            <a:r>
              <a:rPr lang="en-US" altLang="zh-TW" sz="1200" dirty="0">
                <a:solidFill>
                  <a:srgbClr val="FB4934"/>
                </a:solidFill>
                <a:latin typeface="Consolas" panose="020B0609020204030204" pitchFamily="49" charset="0"/>
              </a:rPr>
              <a:t>Set</a:t>
            </a:r>
            <a:r>
              <a:rPr lang="en-US" altLang="zh-TW" sz="1200" dirty="0">
                <a:solidFill>
                  <a:srgbClr val="FBF1C7"/>
                </a:solidFill>
                <a:latin typeface="Consolas" panose="020B0609020204030204" pitchFamily="49" charset="0"/>
              </a:rPr>
              <a:t>&lt;</a:t>
            </a:r>
            <a:r>
              <a:rPr lang="en-US" altLang="zh-TW" sz="1200" dirty="0">
                <a:solidFill>
                  <a:srgbClr val="FB4934"/>
                </a:solidFill>
                <a:latin typeface="Consolas" panose="020B0609020204030204" pitchFamily="49" charset="0"/>
              </a:rPr>
              <a:t>E</a:t>
            </a:r>
            <a:r>
              <a:rPr lang="en-US" altLang="zh-TW" sz="1200" dirty="0">
                <a:solidFill>
                  <a:srgbClr val="FBF1C7"/>
                </a:solidFill>
                <a:latin typeface="Consolas" panose="020B0609020204030204" pitchFamily="49" charset="0"/>
              </a:rPr>
              <a:t>&gt;</a:t>
            </a:r>
            <a:r>
              <a:rPr lang="en-US" altLang="zh-TW" sz="1200" dirty="0">
                <a:solidFill>
                  <a:srgbClr val="83A598"/>
                </a:solidFill>
                <a:latin typeface="Consolas" panose="020B0609020204030204" pitchFamily="49" charset="0"/>
              </a:rPr>
              <a:t> set </a:t>
            </a:r>
            <a:r>
              <a:rPr lang="en-US" altLang="zh-TW" sz="1200" dirty="0">
                <a:solidFill>
                  <a:srgbClr val="8EC07C"/>
                </a:solidFill>
                <a:latin typeface="Consolas" panose="020B0609020204030204" pitchFamily="49" charset="0"/>
              </a:rPr>
              <a:t>=</a:t>
            </a:r>
            <a:r>
              <a:rPr lang="en-US" altLang="zh-TW" sz="1200" dirty="0">
                <a:solidFill>
                  <a:srgbClr val="83A598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200" dirty="0">
                <a:solidFill>
                  <a:srgbClr val="8EC07C"/>
                </a:solidFill>
                <a:latin typeface="Consolas" panose="020B0609020204030204" pitchFamily="49" charset="0"/>
              </a:rPr>
              <a:t>new</a:t>
            </a:r>
            <a:r>
              <a:rPr lang="en-US" altLang="zh-TW" sz="1200" dirty="0">
                <a:solidFill>
                  <a:srgbClr val="83A598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200" dirty="0" err="1" smtClean="0">
                <a:solidFill>
                  <a:srgbClr val="FB4934"/>
                </a:solidFill>
                <a:latin typeface="Consolas" panose="020B0609020204030204" pitchFamily="49" charset="0"/>
              </a:rPr>
              <a:t>MySet</a:t>
            </a:r>
            <a:r>
              <a:rPr lang="en-US" altLang="zh-TW" sz="1200" dirty="0" smtClean="0">
                <a:solidFill>
                  <a:srgbClr val="FBF1C7"/>
                </a:solidFill>
                <a:latin typeface="Consolas" panose="020B0609020204030204" pitchFamily="49" charset="0"/>
              </a:rPr>
              <a:t>&lt;</a:t>
            </a:r>
            <a:r>
              <a:rPr lang="en-US" altLang="zh-TW" sz="1200" dirty="0" smtClean="0">
                <a:solidFill>
                  <a:srgbClr val="FB4934"/>
                </a:solidFill>
                <a:latin typeface="Consolas" panose="020B0609020204030204" pitchFamily="49" charset="0"/>
              </a:rPr>
              <a:t>E</a:t>
            </a:r>
            <a:r>
              <a:rPr lang="en-US" altLang="zh-TW" sz="1200" dirty="0">
                <a:solidFill>
                  <a:srgbClr val="FBF1C7"/>
                </a:solidFill>
                <a:latin typeface="Consolas" panose="020B0609020204030204" pitchFamily="49" charset="0"/>
              </a:rPr>
              <a:t>&gt;();</a:t>
            </a:r>
            <a:endParaRPr lang="en-US" altLang="zh-TW" sz="1200" dirty="0">
              <a:solidFill>
                <a:srgbClr val="EBDBB2"/>
              </a:solidFill>
              <a:latin typeface="Consolas" panose="020B0609020204030204" pitchFamily="49" charset="0"/>
            </a:endParaRPr>
          </a:p>
          <a:p>
            <a:endParaRPr lang="en-US" altLang="zh-TW" sz="1200" dirty="0">
              <a:solidFill>
                <a:srgbClr val="EBDBB2"/>
              </a:solidFill>
              <a:latin typeface="Consolas" panose="020B0609020204030204" pitchFamily="49" charset="0"/>
            </a:endParaRPr>
          </a:p>
          <a:p>
            <a:r>
              <a:rPr lang="en-US" altLang="zh-TW" sz="1200" dirty="0" err="1">
                <a:solidFill>
                  <a:srgbClr val="83A598"/>
                </a:solidFill>
                <a:latin typeface="Consolas" panose="020B0609020204030204" pitchFamily="49" charset="0"/>
              </a:rPr>
              <a:t>set</a:t>
            </a:r>
            <a:r>
              <a:rPr lang="en-US" altLang="zh-TW" sz="1200" dirty="0" err="1">
                <a:solidFill>
                  <a:srgbClr val="FBF1C7"/>
                </a:solidFill>
                <a:latin typeface="Consolas" panose="020B0609020204030204" pitchFamily="49" charset="0"/>
              </a:rPr>
              <a:t>.</a:t>
            </a:r>
            <a:r>
              <a:rPr lang="en-US" altLang="zh-TW" sz="1200" dirty="0" err="1">
                <a:solidFill>
                  <a:srgbClr val="B8BB26"/>
                </a:solidFill>
                <a:latin typeface="Consolas" panose="020B0609020204030204" pitchFamily="49" charset="0"/>
              </a:rPr>
              <a:t>add</a:t>
            </a:r>
            <a:r>
              <a:rPr lang="en-US" altLang="zh-TW" sz="1200" dirty="0">
                <a:solidFill>
                  <a:srgbClr val="BDAE93"/>
                </a:solidFill>
                <a:latin typeface="Consolas" panose="020B0609020204030204" pitchFamily="49" charset="0"/>
              </a:rPr>
              <a:t>(</a:t>
            </a:r>
            <a:r>
              <a:rPr lang="en-US" altLang="zh-TW" sz="1200" dirty="0">
                <a:solidFill>
                  <a:srgbClr val="689D6A"/>
                </a:solidFill>
                <a:latin typeface="Consolas" panose="020B0609020204030204" pitchFamily="49" charset="0"/>
              </a:rPr>
              <a:t>e1</a:t>
            </a:r>
            <a:r>
              <a:rPr lang="en-US" altLang="zh-TW" sz="1200" dirty="0">
                <a:solidFill>
                  <a:srgbClr val="BDAE93"/>
                </a:solidFill>
                <a:latin typeface="Consolas" panose="020B0609020204030204" pitchFamily="49" charset="0"/>
              </a:rPr>
              <a:t>)</a:t>
            </a:r>
            <a:r>
              <a:rPr lang="en-US" altLang="zh-TW" sz="1200" dirty="0">
                <a:solidFill>
                  <a:srgbClr val="FBF1C7"/>
                </a:solidFill>
                <a:latin typeface="Consolas" panose="020B0609020204030204" pitchFamily="49" charset="0"/>
              </a:rPr>
              <a:t>;</a:t>
            </a:r>
            <a:endParaRPr lang="en-US" altLang="zh-TW" sz="1200" dirty="0">
              <a:solidFill>
                <a:srgbClr val="EBDBB2"/>
              </a:solidFill>
              <a:latin typeface="Consolas" panose="020B0609020204030204" pitchFamily="49" charset="0"/>
            </a:endParaRPr>
          </a:p>
          <a:p>
            <a:r>
              <a:rPr lang="en-US" altLang="zh-TW" sz="1200" dirty="0" err="1">
                <a:solidFill>
                  <a:srgbClr val="83A598"/>
                </a:solidFill>
                <a:latin typeface="Consolas" panose="020B0609020204030204" pitchFamily="49" charset="0"/>
              </a:rPr>
              <a:t>set</a:t>
            </a:r>
            <a:r>
              <a:rPr lang="en-US" altLang="zh-TW" sz="1200" dirty="0" err="1">
                <a:solidFill>
                  <a:srgbClr val="FBF1C7"/>
                </a:solidFill>
                <a:latin typeface="Consolas" panose="020B0609020204030204" pitchFamily="49" charset="0"/>
              </a:rPr>
              <a:t>.</a:t>
            </a:r>
            <a:r>
              <a:rPr lang="en-US" altLang="zh-TW" sz="1200" dirty="0" err="1">
                <a:solidFill>
                  <a:srgbClr val="B8BB26"/>
                </a:solidFill>
                <a:latin typeface="Consolas" panose="020B0609020204030204" pitchFamily="49" charset="0"/>
              </a:rPr>
              <a:t>add</a:t>
            </a:r>
            <a:r>
              <a:rPr lang="en-US" altLang="zh-TW" sz="1200" dirty="0">
                <a:solidFill>
                  <a:srgbClr val="BDAE93"/>
                </a:solidFill>
                <a:latin typeface="Consolas" panose="020B0609020204030204" pitchFamily="49" charset="0"/>
              </a:rPr>
              <a:t>(</a:t>
            </a:r>
            <a:r>
              <a:rPr lang="en-US" altLang="zh-TW" sz="1200" dirty="0">
                <a:solidFill>
                  <a:srgbClr val="689D6A"/>
                </a:solidFill>
                <a:latin typeface="Consolas" panose="020B0609020204030204" pitchFamily="49" charset="0"/>
              </a:rPr>
              <a:t>e2</a:t>
            </a:r>
            <a:r>
              <a:rPr lang="en-US" altLang="zh-TW" sz="1200" dirty="0">
                <a:solidFill>
                  <a:srgbClr val="BDAE93"/>
                </a:solidFill>
                <a:latin typeface="Consolas" panose="020B0609020204030204" pitchFamily="49" charset="0"/>
              </a:rPr>
              <a:t>)</a:t>
            </a:r>
            <a:r>
              <a:rPr lang="en-US" altLang="zh-TW" sz="1200" dirty="0">
                <a:solidFill>
                  <a:srgbClr val="FBF1C7"/>
                </a:solidFill>
                <a:latin typeface="Consolas" panose="020B0609020204030204" pitchFamily="49" charset="0"/>
              </a:rPr>
              <a:t>;</a:t>
            </a:r>
            <a:endParaRPr lang="en-US" altLang="zh-TW" sz="1200" dirty="0">
              <a:solidFill>
                <a:srgbClr val="EBDBB2"/>
              </a:solidFill>
              <a:latin typeface="Consolas" panose="020B0609020204030204" pitchFamily="49" charset="0"/>
            </a:endParaRPr>
          </a:p>
          <a:p>
            <a:r>
              <a:rPr lang="en-US" altLang="zh-TW" sz="1200" dirty="0" err="1">
                <a:solidFill>
                  <a:srgbClr val="83A598"/>
                </a:solidFill>
                <a:latin typeface="Consolas" panose="020B0609020204030204" pitchFamily="49" charset="0"/>
              </a:rPr>
              <a:t>set</a:t>
            </a:r>
            <a:r>
              <a:rPr lang="en-US" altLang="zh-TW" sz="1200" dirty="0" err="1">
                <a:solidFill>
                  <a:srgbClr val="FBF1C7"/>
                </a:solidFill>
                <a:latin typeface="Consolas" panose="020B0609020204030204" pitchFamily="49" charset="0"/>
              </a:rPr>
              <a:t>.</a:t>
            </a:r>
            <a:r>
              <a:rPr lang="en-US" altLang="zh-TW" sz="1200" dirty="0" err="1">
                <a:solidFill>
                  <a:srgbClr val="B8BB26"/>
                </a:solidFill>
                <a:latin typeface="Consolas" panose="020B0609020204030204" pitchFamily="49" charset="0"/>
              </a:rPr>
              <a:t>remove</a:t>
            </a:r>
            <a:r>
              <a:rPr lang="en-US" altLang="zh-TW" sz="1200" dirty="0">
                <a:solidFill>
                  <a:srgbClr val="BDAE93"/>
                </a:solidFill>
                <a:latin typeface="Consolas" panose="020B0609020204030204" pitchFamily="49" charset="0"/>
              </a:rPr>
              <a:t>(</a:t>
            </a:r>
            <a:r>
              <a:rPr lang="en-US" altLang="zh-TW" sz="1200" dirty="0">
                <a:solidFill>
                  <a:srgbClr val="689D6A"/>
                </a:solidFill>
                <a:latin typeface="Consolas" panose="020B0609020204030204" pitchFamily="49" charset="0"/>
              </a:rPr>
              <a:t>e1</a:t>
            </a:r>
            <a:r>
              <a:rPr lang="en-US" altLang="zh-TW" sz="1200" dirty="0">
                <a:solidFill>
                  <a:srgbClr val="BDAE93"/>
                </a:solidFill>
                <a:latin typeface="Consolas" panose="020B0609020204030204" pitchFamily="49" charset="0"/>
              </a:rPr>
              <a:t>)</a:t>
            </a:r>
            <a:r>
              <a:rPr lang="en-US" altLang="zh-TW" sz="1200" dirty="0">
                <a:solidFill>
                  <a:srgbClr val="FBF1C7"/>
                </a:solidFill>
                <a:latin typeface="Consolas" panose="020B0609020204030204" pitchFamily="49" charset="0"/>
              </a:rPr>
              <a:t>;</a:t>
            </a:r>
            <a:endParaRPr lang="en-US" altLang="zh-TW" sz="1200" dirty="0">
              <a:solidFill>
                <a:srgbClr val="EBDBB2"/>
              </a:solidFill>
              <a:latin typeface="Consolas" panose="020B0609020204030204" pitchFamily="49" charset="0"/>
            </a:endParaRPr>
          </a:p>
          <a:p>
            <a:r>
              <a:rPr lang="en-US" altLang="zh-TW" sz="1200" dirty="0" err="1">
                <a:solidFill>
                  <a:srgbClr val="83A598"/>
                </a:solidFill>
                <a:latin typeface="Consolas" panose="020B0609020204030204" pitchFamily="49" charset="0"/>
              </a:rPr>
              <a:t>set</a:t>
            </a:r>
            <a:r>
              <a:rPr lang="en-US" altLang="zh-TW" sz="1200" dirty="0" err="1">
                <a:solidFill>
                  <a:srgbClr val="FBF1C7"/>
                </a:solidFill>
                <a:latin typeface="Consolas" panose="020B0609020204030204" pitchFamily="49" charset="0"/>
              </a:rPr>
              <a:t>.</a:t>
            </a:r>
            <a:r>
              <a:rPr lang="en-US" altLang="zh-TW" sz="1200" dirty="0" err="1">
                <a:solidFill>
                  <a:srgbClr val="B8BB26"/>
                </a:solidFill>
                <a:latin typeface="Consolas" panose="020B0609020204030204" pitchFamily="49" charset="0"/>
              </a:rPr>
              <a:t>addAll</a:t>
            </a:r>
            <a:r>
              <a:rPr lang="en-US" altLang="zh-TW" sz="1200" dirty="0">
                <a:solidFill>
                  <a:srgbClr val="BDAE93"/>
                </a:solidFill>
                <a:latin typeface="Consolas" panose="020B0609020204030204" pitchFamily="49" charset="0"/>
              </a:rPr>
              <a:t>(</a:t>
            </a:r>
            <a:r>
              <a:rPr lang="en-US" altLang="zh-TW" sz="1200" dirty="0">
                <a:solidFill>
                  <a:srgbClr val="689D6A"/>
                </a:solidFill>
                <a:latin typeface="Consolas" panose="020B0609020204030204" pitchFamily="49" charset="0"/>
              </a:rPr>
              <a:t>e3</a:t>
            </a:r>
            <a:r>
              <a:rPr lang="en-US" altLang="zh-TW" sz="1200" dirty="0">
                <a:solidFill>
                  <a:srgbClr val="FBF1C7"/>
                </a:solidFill>
                <a:latin typeface="Consolas" panose="020B0609020204030204" pitchFamily="49" charset="0"/>
              </a:rPr>
              <a:t>,</a:t>
            </a:r>
            <a:r>
              <a:rPr lang="en-US" altLang="zh-TW" sz="1200" dirty="0">
                <a:solidFill>
                  <a:srgbClr val="689D6A"/>
                </a:solidFill>
                <a:latin typeface="Consolas" panose="020B0609020204030204" pitchFamily="49" charset="0"/>
              </a:rPr>
              <a:t> e4</a:t>
            </a:r>
            <a:r>
              <a:rPr lang="en-US" altLang="zh-TW" sz="1200" dirty="0">
                <a:solidFill>
                  <a:srgbClr val="FBF1C7"/>
                </a:solidFill>
                <a:latin typeface="Consolas" panose="020B0609020204030204" pitchFamily="49" charset="0"/>
              </a:rPr>
              <a:t>,</a:t>
            </a:r>
            <a:r>
              <a:rPr lang="en-US" altLang="zh-TW" sz="1200" dirty="0">
                <a:solidFill>
                  <a:srgbClr val="689D6A"/>
                </a:solidFill>
                <a:latin typeface="Consolas" panose="020B0609020204030204" pitchFamily="49" charset="0"/>
              </a:rPr>
              <a:t> e5</a:t>
            </a:r>
            <a:r>
              <a:rPr lang="en-US" altLang="zh-TW" sz="1200" dirty="0">
                <a:solidFill>
                  <a:srgbClr val="BDAE93"/>
                </a:solidFill>
                <a:latin typeface="Consolas" panose="020B0609020204030204" pitchFamily="49" charset="0"/>
              </a:rPr>
              <a:t>)</a:t>
            </a:r>
            <a:r>
              <a:rPr lang="en-US" altLang="zh-TW" sz="1200" dirty="0">
                <a:solidFill>
                  <a:srgbClr val="FBF1C7"/>
                </a:solidFill>
                <a:latin typeface="Consolas" panose="020B0609020204030204" pitchFamily="49" charset="0"/>
              </a:rPr>
              <a:t>;</a:t>
            </a:r>
            <a:endParaRPr lang="en-US" altLang="zh-TW" sz="1200" dirty="0">
              <a:solidFill>
                <a:srgbClr val="EBDBB2"/>
              </a:solidFill>
              <a:latin typeface="Consolas" panose="020B0609020204030204" pitchFamily="49" charset="0"/>
            </a:endParaRPr>
          </a:p>
          <a:p>
            <a:r>
              <a:rPr lang="en-US" altLang="zh-TW" sz="1200" dirty="0" err="1" smtClean="0">
                <a:solidFill>
                  <a:srgbClr val="83A598"/>
                </a:solidFill>
                <a:latin typeface="Consolas" panose="020B0609020204030204" pitchFamily="49" charset="0"/>
              </a:rPr>
              <a:t>set</a:t>
            </a:r>
            <a:r>
              <a:rPr lang="en-US" altLang="zh-TW" sz="1200" dirty="0" err="1" smtClean="0">
                <a:solidFill>
                  <a:srgbClr val="FBF1C7"/>
                </a:solidFill>
                <a:latin typeface="Consolas" panose="020B0609020204030204" pitchFamily="49" charset="0"/>
              </a:rPr>
              <a:t>.</a:t>
            </a:r>
            <a:r>
              <a:rPr lang="en-US" altLang="zh-TW" sz="1200" dirty="0" err="1" smtClean="0">
                <a:solidFill>
                  <a:srgbClr val="B8BB26"/>
                </a:solidFill>
                <a:latin typeface="Consolas" panose="020B0609020204030204" pitchFamily="49" charset="0"/>
              </a:rPr>
              <a:t>remove</a:t>
            </a:r>
            <a:r>
              <a:rPr lang="en-US" altLang="zh-TW" sz="1200" dirty="0" smtClean="0">
                <a:solidFill>
                  <a:srgbClr val="BDAE93"/>
                </a:solidFill>
                <a:latin typeface="Consolas" panose="020B0609020204030204" pitchFamily="49" charset="0"/>
              </a:rPr>
              <a:t>(</a:t>
            </a:r>
            <a:r>
              <a:rPr lang="en-US" altLang="zh-TW" sz="1200" dirty="0" smtClean="0">
                <a:solidFill>
                  <a:srgbClr val="689D6A"/>
                </a:solidFill>
                <a:latin typeface="Consolas" panose="020B0609020204030204" pitchFamily="49" charset="0"/>
              </a:rPr>
              <a:t>e2</a:t>
            </a:r>
            <a:r>
              <a:rPr lang="en-US" altLang="zh-TW" sz="1200" dirty="0">
                <a:solidFill>
                  <a:srgbClr val="BDAE93"/>
                </a:solidFill>
                <a:latin typeface="Consolas" panose="020B0609020204030204" pitchFamily="49" charset="0"/>
              </a:rPr>
              <a:t>)</a:t>
            </a:r>
            <a:r>
              <a:rPr lang="en-US" altLang="zh-TW" sz="1200" dirty="0">
                <a:solidFill>
                  <a:srgbClr val="FBF1C7"/>
                </a:solidFill>
                <a:latin typeface="Consolas" panose="020B0609020204030204" pitchFamily="49" charset="0"/>
              </a:rPr>
              <a:t>;</a:t>
            </a:r>
            <a:endParaRPr lang="en-US" altLang="zh-TW" sz="1200" dirty="0">
              <a:solidFill>
                <a:srgbClr val="EBDBB2"/>
              </a:solidFill>
              <a:latin typeface="Consolas" panose="020B0609020204030204" pitchFamily="49" charset="0"/>
            </a:endParaRPr>
          </a:p>
          <a:p>
            <a:endParaRPr lang="en-US" altLang="zh-TW" sz="1200" dirty="0" smtClean="0">
              <a:solidFill>
                <a:srgbClr val="83A598"/>
              </a:solidFill>
              <a:latin typeface="Consolas" panose="020B0609020204030204" pitchFamily="49" charset="0"/>
            </a:endParaRPr>
          </a:p>
          <a:p>
            <a:r>
              <a:rPr lang="en-US" altLang="zh-TW" sz="1200" dirty="0" err="1" smtClean="0">
                <a:solidFill>
                  <a:srgbClr val="83A598"/>
                </a:solidFill>
                <a:latin typeface="Consolas" panose="020B0609020204030204" pitchFamily="49" charset="0"/>
              </a:rPr>
              <a:t>set</a:t>
            </a:r>
            <a:r>
              <a:rPr lang="en-US" altLang="zh-TW" sz="1200" dirty="0" err="1" smtClean="0">
                <a:solidFill>
                  <a:srgbClr val="FBF1C7"/>
                </a:solidFill>
                <a:latin typeface="Consolas" panose="020B0609020204030204" pitchFamily="49" charset="0"/>
              </a:rPr>
              <a:t>.</a:t>
            </a:r>
            <a:r>
              <a:rPr lang="en-US" altLang="zh-TW" sz="1200" dirty="0" err="1" smtClean="0">
                <a:solidFill>
                  <a:srgbClr val="B8BB26"/>
                </a:solidFill>
                <a:latin typeface="Consolas" panose="020B0609020204030204" pitchFamily="49" charset="0"/>
              </a:rPr>
              <a:t>getAddCount</a:t>
            </a:r>
            <a:r>
              <a:rPr lang="en-US" altLang="zh-TW" sz="1200" dirty="0">
                <a:solidFill>
                  <a:srgbClr val="BDAE93"/>
                </a:solidFill>
                <a:latin typeface="Consolas" panose="020B0609020204030204" pitchFamily="49" charset="0"/>
              </a:rPr>
              <a:t>()</a:t>
            </a:r>
            <a:r>
              <a:rPr lang="en-US" altLang="zh-TW" sz="1200" dirty="0">
                <a:solidFill>
                  <a:srgbClr val="FBF1C7"/>
                </a:solidFill>
                <a:latin typeface="Consolas" panose="020B0609020204030204" pitchFamily="49" charset="0"/>
              </a:rPr>
              <a:t>; </a:t>
            </a:r>
            <a:r>
              <a:rPr lang="en-US" altLang="zh-TW" sz="1200" i="1" dirty="0">
                <a:solidFill>
                  <a:srgbClr val="928374"/>
                </a:solidFill>
                <a:latin typeface="Consolas" panose="020B0609020204030204" pitchFamily="49" charset="0"/>
              </a:rPr>
              <a:t>// </a:t>
            </a:r>
            <a:r>
              <a:rPr lang="en-US" altLang="zh-TW" sz="1200" i="1" dirty="0" smtClean="0">
                <a:solidFill>
                  <a:srgbClr val="928374"/>
                </a:solidFill>
                <a:latin typeface="Consolas" panose="020B0609020204030204" pitchFamily="49" charset="0"/>
              </a:rPr>
              <a:t>5</a:t>
            </a:r>
            <a:endParaRPr lang="en-US" altLang="zh-TW" sz="1200" b="0" dirty="0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351103" y="3292648"/>
            <a:ext cx="5002697" cy="2412357"/>
          </a:xfrm>
          <a:prstGeom prst="rect">
            <a:avLst/>
          </a:prstGeom>
          <a:solidFill>
            <a:srgbClr val="1C1C1C"/>
          </a:solidFill>
        </p:spPr>
        <p:txBody>
          <a:bodyPr wrap="square">
            <a:normAutofit lnSpcReduction="10000"/>
          </a:bodyPr>
          <a:lstStyle/>
          <a:p>
            <a:r>
              <a:rPr lang="en-US" altLang="zh-TW" sz="1200" dirty="0">
                <a:solidFill>
                  <a:srgbClr val="FB4934"/>
                </a:solidFill>
                <a:latin typeface="Consolas" panose="020B0609020204030204" pitchFamily="49" charset="0"/>
              </a:rPr>
              <a:t>public</a:t>
            </a:r>
            <a:r>
              <a:rPr lang="en-US" altLang="zh-TW" sz="1200" dirty="0">
                <a:solidFill>
                  <a:srgbClr val="FBF1C7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200" dirty="0">
                <a:solidFill>
                  <a:srgbClr val="FB4934"/>
                </a:solidFill>
                <a:latin typeface="Consolas" panose="020B0609020204030204" pitchFamily="49" charset="0"/>
              </a:rPr>
              <a:t>class</a:t>
            </a:r>
            <a:r>
              <a:rPr lang="en-US" altLang="zh-TW" sz="1200" dirty="0">
                <a:solidFill>
                  <a:srgbClr val="FBF1C7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200" dirty="0" err="1" smtClean="0">
                <a:solidFill>
                  <a:srgbClr val="FABD2F"/>
                </a:solidFill>
                <a:latin typeface="Consolas" panose="020B0609020204030204" pitchFamily="49" charset="0"/>
              </a:rPr>
              <a:t>OldSet</a:t>
            </a:r>
            <a:r>
              <a:rPr lang="en-US" altLang="zh-TW" sz="1200" dirty="0" smtClean="0">
                <a:solidFill>
                  <a:srgbClr val="FBF1C7"/>
                </a:solidFill>
                <a:latin typeface="Consolas" panose="020B0609020204030204" pitchFamily="49" charset="0"/>
              </a:rPr>
              <a:t>&lt;</a:t>
            </a:r>
            <a:r>
              <a:rPr lang="en-US" altLang="zh-TW" sz="1200" dirty="0" smtClean="0">
                <a:solidFill>
                  <a:srgbClr val="FB4934"/>
                </a:solidFill>
                <a:latin typeface="Consolas" panose="020B0609020204030204" pitchFamily="49" charset="0"/>
              </a:rPr>
              <a:t>E</a:t>
            </a:r>
            <a:r>
              <a:rPr lang="en-US" altLang="zh-TW" sz="1200" dirty="0">
                <a:solidFill>
                  <a:srgbClr val="FBF1C7"/>
                </a:solidFill>
                <a:latin typeface="Consolas" panose="020B0609020204030204" pitchFamily="49" charset="0"/>
              </a:rPr>
              <a:t>&gt; </a:t>
            </a:r>
            <a:r>
              <a:rPr lang="en-US" altLang="zh-TW" sz="1200" dirty="0">
                <a:solidFill>
                  <a:srgbClr val="FB4934"/>
                </a:solidFill>
                <a:latin typeface="Consolas" panose="020B0609020204030204" pitchFamily="49" charset="0"/>
              </a:rPr>
              <a:t>implements</a:t>
            </a:r>
            <a:r>
              <a:rPr lang="en-US" altLang="zh-TW" sz="1200" dirty="0">
                <a:solidFill>
                  <a:srgbClr val="FBF1C7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200" dirty="0">
                <a:solidFill>
                  <a:srgbClr val="FABD2F"/>
                </a:solidFill>
                <a:latin typeface="Consolas" panose="020B0609020204030204" pitchFamily="49" charset="0"/>
              </a:rPr>
              <a:t>Set</a:t>
            </a:r>
            <a:r>
              <a:rPr lang="en-US" altLang="zh-TW" sz="1200" dirty="0">
                <a:solidFill>
                  <a:srgbClr val="FBF1C7"/>
                </a:solidFill>
                <a:latin typeface="Consolas" panose="020B0609020204030204" pitchFamily="49" charset="0"/>
              </a:rPr>
              <a:t>&lt;</a:t>
            </a:r>
            <a:r>
              <a:rPr lang="en-US" altLang="zh-TW" sz="1200" dirty="0">
                <a:solidFill>
                  <a:srgbClr val="FB4934"/>
                </a:solidFill>
                <a:latin typeface="Consolas" panose="020B0609020204030204" pitchFamily="49" charset="0"/>
              </a:rPr>
              <a:t>E</a:t>
            </a:r>
            <a:r>
              <a:rPr lang="en-US" altLang="zh-TW" sz="1200" dirty="0">
                <a:solidFill>
                  <a:srgbClr val="FBF1C7"/>
                </a:solidFill>
                <a:latin typeface="Consolas" panose="020B0609020204030204" pitchFamily="49" charset="0"/>
              </a:rPr>
              <a:t>&gt; {</a:t>
            </a:r>
            <a:endParaRPr lang="en-US" altLang="zh-TW" sz="1200" dirty="0">
              <a:solidFill>
                <a:srgbClr val="EBDBB2"/>
              </a:solidFill>
              <a:latin typeface="Consolas" panose="020B0609020204030204" pitchFamily="49" charset="0"/>
            </a:endParaRPr>
          </a:p>
          <a:p>
            <a:r>
              <a:rPr lang="en-US" altLang="zh-TW" sz="1200" dirty="0" smtClean="0">
                <a:solidFill>
                  <a:srgbClr val="FB4934"/>
                </a:solidFill>
                <a:latin typeface="Consolas" panose="020B0609020204030204" pitchFamily="49" charset="0"/>
              </a:rPr>
              <a:t>  public</a:t>
            </a:r>
            <a:r>
              <a:rPr lang="en-US" altLang="zh-TW" sz="1200" dirty="0" smtClean="0">
                <a:solidFill>
                  <a:srgbClr val="FBF1C7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200" dirty="0" err="1">
                <a:solidFill>
                  <a:srgbClr val="FB4934"/>
                </a:solidFill>
                <a:latin typeface="Consolas" panose="020B0609020204030204" pitchFamily="49" charset="0"/>
              </a:rPr>
              <a:t>boolean</a:t>
            </a:r>
            <a:r>
              <a:rPr lang="en-US" altLang="zh-TW" sz="1200" dirty="0">
                <a:solidFill>
                  <a:srgbClr val="FBF1C7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200" dirty="0">
                <a:solidFill>
                  <a:srgbClr val="B8BB26"/>
                </a:solidFill>
                <a:latin typeface="Consolas" panose="020B0609020204030204" pitchFamily="49" charset="0"/>
              </a:rPr>
              <a:t>add</a:t>
            </a:r>
            <a:r>
              <a:rPr lang="en-US" altLang="zh-TW" sz="1200" dirty="0">
                <a:solidFill>
                  <a:srgbClr val="BDAE93"/>
                </a:solidFill>
                <a:latin typeface="Consolas" panose="020B0609020204030204" pitchFamily="49" charset="0"/>
              </a:rPr>
              <a:t>(</a:t>
            </a:r>
            <a:r>
              <a:rPr lang="en-US" altLang="zh-TW" sz="1200" dirty="0">
                <a:solidFill>
                  <a:srgbClr val="FB4934"/>
                </a:solidFill>
                <a:latin typeface="Consolas" panose="020B0609020204030204" pitchFamily="49" charset="0"/>
              </a:rPr>
              <a:t>E</a:t>
            </a:r>
            <a:r>
              <a:rPr lang="en-US" altLang="zh-TW" sz="1200" dirty="0">
                <a:solidFill>
                  <a:srgbClr val="FBF1C7"/>
                </a:solidFill>
                <a:latin typeface="Consolas" panose="020B0609020204030204" pitchFamily="49" charset="0"/>
              </a:rPr>
              <a:t> e</a:t>
            </a:r>
            <a:r>
              <a:rPr lang="en-US" altLang="zh-TW" sz="1200" dirty="0">
                <a:solidFill>
                  <a:srgbClr val="BDAE93"/>
                </a:solidFill>
                <a:latin typeface="Consolas" panose="020B0609020204030204" pitchFamily="49" charset="0"/>
              </a:rPr>
              <a:t>)</a:t>
            </a:r>
            <a:r>
              <a:rPr lang="en-US" altLang="zh-TW" sz="1200" dirty="0">
                <a:solidFill>
                  <a:srgbClr val="FBF1C7"/>
                </a:solidFill>
                <a:latin typeface="Consolas" panose="020B0609020204030204" pitchFamily="49" charset="0"/>
              </a:rPr>
              <a:t> {</a:t>
            </a:r>
            <a:endParaRPr lang="en-US" altLang="zh-TW" sz="1200" dirty="0">
              <a:solidFill>
                <a:srgbClr val="EBDBB2"/>
              </a:solidFill>
              <a:latin typeface="Consolas" panose="020B0609020204030204" pitchFamily="49" charset="0"/>
            </a:endParaRPr>
          </a:p>
          <a:p>
            <a:r>
              <a:rPr lang="en-US" altLang="zh-TW" sz="1200" dirty="0" smtClean="0">
                <a:solidFill>
                  <a:srgbClr val="FBF1C7"/>
                </a:solidFill>
                <a:latin typeface="Consolas" panose="020B0609020204030204" pitchFamily="49" charset="0"/>
              </a:rPr>
              <a:t>    ...</a:t>
            </a:r>
            <a:endParaRPr lang="en-US" altLang="zh-TW" sz="1200" dirty="0">
              <a:solidFill>
                <a:srgbClr val="EBDBB2"/>
              </a:solidFill>
              <a:latin typeface="Consolas" panose="020B0609020204030204" pitchFamily="49" charset="0"/>
            </a:endParaRPr>
          </a:p>
          <a:p>
            <a:r>
              <a:rPr lang="en-US" altLang="zh-TW" sz="1200" dirty="0" smtClean="0">
                <a:solidFill>
                  <a:srgbClr val="FBF1C7"/>
                </a:solidFill>
                <a:latin typeface="Consolas" panose="020B0609020204030204" pitchFamily="49" charset="0"/>
              </a:rPr>
              <a:t>  }</a:t>
            </a:r>
            <a:endParaRPr lang="en-US" altLang="zh-TW" sz="1200" dirty="0">
              <a:solidFill>
                <a:srgbClr val="EBDBB2"/>
              </a:solidFill>
              <a:latin typeface="Consolas" panose="020B0609020204030204" pitchFamily="49" charset="0"/>
            </a:endParaRPr>
          </a:p>
          <a:p>
            <a:r>
              <a:rPr lang="en-US" altLang="zh-TW" sz="1200" dirty="0">
                <a:solidFill>
                  <a:srgbClr val="EBDBB2"/>
                </a:solidFill>
                <a:latin typeface="Consolas" panose="020B0609020204030204" pitchFamily="49" charset="0"/>
              </a:rPr>
              <a:t/>
            </a:r>
            <a:br>
              <a:rPr lang="en-US" altLang="zh-TW" sz="1200" dirty="0">
                <a:solidFill>
                  <a:srgbClr val="EBDBB2"/>
                </a:solidFill>
                <a:latin typeface="Consolas" panose="020B0609020204030204" pitchFamily="49" charset="0"/>
              </a:rPr>
            </a:br>
            <a:r>
              <a:rPr lang="en-US" altLang="zh-TW" sz="1200" dirty="0" smtClean="0">
                <a:solidFill>
                  <a:srgbClr val="EBDBB2"/>
                </a:solidFill>
                <a:latin typeface="Consolas" panose="020B0609020204030204" pitchFamily="49" charset="0"/>
              </a:rPr>
              <a:t>  </a:t>
            </a:r>
            <a:r>
              <a:rPr lang="en-US" altLang="zh-TW" sz="1200" dirty="0" smtClean="0">
                <a:solidFill>
                  <a:srgbClr val="FB4934"/>
                </a:solidFill>
                <a:latin typeface="Consolas" panose="020B0609020204030204" pitchFamily="49" charset="0"/>
              </a:rPr>
              <a:t>public</a:t>
            </a:r>
            <a:r>
              <a:rPr lang="en-US" altLang="zh-TW" sz="1200" dirty="0" smtClean="0">
                <a:solidFill>
                  <a:srgbClr val="FBF1C7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200" dirty="0" err="1">
                <a:solidFill>
                  <a:srgbClr val="FB4934"/>
                </a:solidFill>
                <a:latin typeface="Consolas" panose="020B0609020204030204" pitchFamily="49" charset="0"/>
              </a:rPr>
              <a:t>boolean</a:t>
            </a:r>
            <a:r>
              <a:rPr lang="en-US" altLang="zh-TW" sz="1200" dirty="0">
                <a:solidFill>
                  <a:srgbClr val="FBF1C7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200" dirty="0" err="1">
                <a:solidFill>
                  <a:srgbClr val="B8BB26"/>
                </a:solidFill>
                <a:latin typeface="Consolas" panose="020B0609020204030204" pitchFamily="49" charset="0"/>
              </a:rPr>
              <a:t>addAll</a:t>
            </a:r>
            <a:r>
              <a:rPr lang="en-US" altLang="zh-TW" sz="1200" dirty="0">
                <a:solidFill>
                  <a:srgbClr val="BDAE93"/>
                </a:solidFill>
                <a:latin typeface="Consolas" panose="020B0609020204030204" pitchFamily="49" charset="0"/>
              </a:rPr>
              <a:t>(</a:t>
            </a:r>
            <a:r>
              <a:rPr lang="en-US" altLang="zh-TW" sz="1200" dirty="0">
                <a:solidFill>
                  <a:srgbClr val="FB4934"/>
                </a:solidFill>
                <a:latin typeface="Consolas" panose="020B0609020204030204" pitchFamily="49" charset="0"/>
              </a:rPr>
              <a:t>Collection</a:t>
            </a:r>
            <a:r>
              <a:rPr lang="en-US" altLang="zh-TW" sz="1200" dirty="0">
                <a:solidFill>
                  <a:srgbClr val="FBF1C7"/>
                </a:solidFill>
                <a:latin typeface="Consolas" panose="020B0609020204030204" pitchFamily="49" charset="0"/>
              </a:rPr>
              <a:t>&lt;</a:t>
            </a:r>
            <a:r>
              <a:rPr lang="en-US" altLang="zh-TW" sz="1200" dirty="0">
                <a:solidFill>
                  <a:srgbClr val="FB4934"/>
                </a:solidFill>
                <a:latin typeface="Consolas" panose="020B0609020204030204" pitchFamily="49" charset="0"/>
              </a:rPr>
              <a:t>?</a:t>
            </a:r>
            <a:r>
              <a:rPr lang="en-US" altLang="zh-TW" sz="1200" dirty="0">
                <a:solidFill>
                  <a:srgbClr val="FBF1C7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200" dirty="0">
                <a:solidFill>
                  <a:srgbClr val="FB4934"/>
                </a:solidFill>
                <a:latin typeface="Consolas" panose="020B0609020204030204" pitchFamily="49" charset="0"/>
              </a:rPr>
              <a:t>extends</a:t>
            </a:r>
            <a:r>
              <a:rPr lang="en-US" altLang="zh-TW" sz="1200" dirty="0">
                <a:solidFill>
                  <a:srgbClr val="FBF1C7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200" dirty="0">
                <a:solidFill>
                  <a:srgbClr val="FB4934"/>
                </a:solidFill>
                <a:latin typeface="Consolas" panose="020B0609020204030204" pitchFamily="49" charset="0"/>
              </a:rPr>
              <a:t>E</a:t>
            </a:r>
            <a:r>
              <a:rPr lang="en-US" altLang="zh-TW" sz="1200" dirty="0">
                <a:solidFill>
                  <a:srgbClr val="FBF1C7"/>
                </a:solidFill>
                <a:latin typeface="Consolas" panose="020B0609020204030204" pitchFamily="49" charset="0"/>
              </a:rPr>
              <a:t>&gt; c</a:t>
            </a:r>
            <a:r>
              <a:rPr lang="en-US" altLang="zh-TW" sz="1200" dirty="0">
                <a:solidFill>
                  <a:srgbClr val="BDAE93"/>
                </a:solidFill>
                <a:latin typeface="Consolas" panose="020B0609020204030204" pitchFamily="49" charset="0"/>
              </a:rPr>
              <a:t>)</a:t>
            </a:r>
            <a:r>
              <a:rPr lang="en-US" altLang="zh-TW" sz="1200" dirty="0">
                <a:solidFill>
                  <a:srgbClr val="FBF1C7"/>
                </a:solidFill>
                <a:latin typeface="Consolas" panose="020B0609020204030204" pitchFamily="49" charset="0"/>
              </a:rPr>
              <a:t> {</a:t>
            </a:r>
            <a:endParaRPr lang="en-US" altLang="zh-TW" sz="1200" dirty="0">
              <a:solidFill>
                <a:srgbClr val="EBDBB2"/>
              </a:solidFill>
              <a:latin typeface="Consolas" panose="020B0609020204030204" pitchFamily="49" charset="0"/>
            </a:endParaRPr>
          </a:p>
          <a:p>
            <a:r>
              <a:rPr lang="en-US" altLang="zh-TW" sz="1200" dirty="0" smtClean="0">
                <a:solidFill>
                  <a:srgbClr val="FB4934"/>
                </a:solidFill>
                <a:latin typeface="Consolas" panose="020B0609020204030204" pitchFamily="49" charset="0"/>
              </a:rPr>
              <a:t>    for</a:t>
            </a:r>
            <a:r>
              <a:rPr lang="en-US" altLang="zh-TW" sz="1200" dirty="0" smtClean="0">
                <a:solidFill>
                  <a:srgbClr val="FBF1C7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200" dirty="0">
                <a:solidFill>
                  <a:srgbClr val="FBF1C7"/>
                </a:solidFill>
                <a:latin typeface="Consolas" panose="020B0609020204030204" pitchFamily="49" charset="0"/>
              </a:rPr>
              <a:t>(</a:t>
            </a:r>
            <a:r>
              <a:rPr lang="en-US" altLang="zh-TW" sz="1200" dirty="0">
                <a:solidFill>
                  <a:srgbClr val="FB4934"/>
                </a:solidFill>
                <a:latin typeface="Consolas" panose="020B0609020204030204" pitchFamily="49" charset="0"/>
              </a:rPr>
              <a:t>E</a:t>
            </a:r>
            <a:r>
              <a:rPr lang="en-US" altLang="zh-TW" sz="1200" dirty="0">
                <a:solidFill>
                  <a:srgbClr val="FBF1C7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200" dirty="0" err="1">
                <a:solidFill>
                  <a:srgbClr val="FBF1C7"/>
                </a:solidFill>
                <a:latin typeface="Consolas" panose="020B0609020204030204" pitchFamily="49" charset="0"/>
              </a:rPr>
              <a:t>e</a:t>
            </a:r>
            <a:r>
              <a:rPr lang="en-US" altLang="zh-TW" sz="1200" dirty="0">
                <a:solidFill>
                  <a:srgbClr val="FBF1C7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200" dirty="0">
                <a:solidFill>
                  <a:srgbClr val="FB4934"/>
                </a:solidFill>
                <a:latin typeface="Consolas" panose="020B0609020204030204" pitchFamily="49" charset="0"/>
              </a:rPr>
              <a:t>:</a:t>
            </a:r>
            <a:r>
              <a:rPr lang="en-US" altLang="zh-TW" sz="1200" dirty="0">
                <a:solidFill>
                  <a:srgbClr val="FBF1C7"/>
                </a:solidFill>
                <a:latin typeface="Consolas" panose="020B0609020204030204" pitchFamily="49" charset="0"/>
              </a:rPr>
              <a:t> c) {</a:t>
            </a:r>
            <a:endParaRPr lang="en-US" altLang="zh-TW" sz="1200" dirty="0">
              <a:solidFill>
                <a:srgbClr val="EBDBB2"/>
              </a:solidFill>
              <a:latin typeface="Consolas" panose="020B0609020204030204" pitchFamily="49" charset="0"/>
            </a:endParaRPr>
          </a:p>
          <a:p>
            <a:r>
              <a:rPr lang="en-US" altLang="zh-TW" sz="1200" dirty="0" smtClean="0">
                <a:solidFill>
                  <a:srgbClr val="B8BB26"/>
                </a:solidFill>
                <a:latin typeface="Consolas" panose="020B0609020204030204" pitchFamily="49" charset="0"/>
              </a:rPr>
              <a:t>      add</a:t>
            </a:r>
            <a:r>
              <a:rPr lang="en-US" altLang="zh-TW" sz="1200" dirty="0" smtClean="0">
                <a:solidFill>
                  <a:srgbClr val="BDAE93"/>
                </a:solidFill>
                <a:latin typeface="Consolas" panose="020B0609020204030204" pitchFamily="49" charset="0"/>
              </a:rPr>
              <a:t>(</a:t>
            </a:r>
            <a:r>
              <a:rPr lang="en-US" altLang="zh-TW" sz="1200" dirty="0" smtClean="0">
                <a:solidFill>
                  <a:srgbClr val="FBF1C7"/>
                </a:solidFill>
                <a:latin typeface="Consolas" panose="020B0609020204030204" pitchFamily="49" charset="0"/>
              </a:rPr>
              <a:t>e</a:t>
            </a:r>
            <a:r>
              <a:rPr lang="en-US" altLang="zh-TW" sz="1200" dirty="0">
                <a:solidFill>
                  <a:srgbClr val="BDAE93"/>
                </a:solidFill>
                <a:latin typeface="Consolas" panose="020B0609020204030204" pitchFamily="49" charset="0"/>
              </a:rPr>
              <a:t>)</a:t>
            </a:r>
            <a:r>
              <a:rPr lang="en-US" altLang="zh-TW" sz="1200" dirty="0">
                <a:solidFill>
                  <a:srgbClr val="FBF1C7"/>
                </a:solidFill>
                <a:latin typeface="Consolas" panose="020B0609020204030204" pitchFamily="49" charset="0"/>
              </a:rPr>
              <a:t>;</a:t>
            </a:r>
            <a:endParaRPr lang="en-US" altLang="zh-TW" sz="1200" dirty="0">
              <a:solidFill>
                <a:srgbClr val="EBDBB2"/>
              </a:solidFill>
              <a:latin typeface="Consolas" panose="020B0609020204030204" pitchFamily="49" charset="0"/>
            </a:endParaRPr>
          </a:p>
          <a:p>
            <a:r>
              <a:rPr lang="en-US" altLang="zh-TW" sz="1200" dirty="0" smtClean="0">
                <a:solidFill>
                  <a:srgbClr val="FBF1C7"/>
                </a:solidFill>
                <a:latin typeface="Consolas" panose="020B0609020204030204" pitchFamily="49" charset="0"/>
              </a:rPr>
              <a:t>    }</a:t>
            </a:r>
            <a:endParaRPr lang="en-US" altLang="zh-TW" sz="1200" dirty="0">
              <a:solidFill>
                <a:srgbClr val="EBDBB2"/>
              </a:solidFill>
              <a:latin typeface="Consolas" panose="020B0609020204030204" pitchFamily="49" charset="0"/>
            </a:endParaRPr>
          </a:p>
          <a:p>
            <a:r>
              <a:rPr lang="en-US" altLang="zh-TW" sz="1200" dirty="0" smtClean="0">
                <a:solidFill>
                  <a:srgbClr val="FBF1C7"/>
                </a:solidFill>
                <a:latin typeface="Consolas" panose="020B0609020204030204" pitchFamily="49" charset="0"/>
              </a:rPr>
              <a:t>  }</a:t>
            </a:r>
            <a:endParaRPr lang="en-US" altLang="zh-TW" sz="1200" dirty="0">
              <a:solidFill>
                <a:srgbClr val="EBDBB2"/>
              </a:solidFill>
              <a:latin typeface="Consolas" panose="020B0609020204030204" pitchFamily="49" charset="0"/>
            </a:endParaRPr>
          </a:p>
          <a:p>
            <a:r>
              <a:rPr lang="en-US" altLang="zh-TW" sz="1200" dirty="0">
                <a:solidFill>
                  <a:srgbClr val="FBF1C7"/>
                </a:solidFill>
                <a:latin typeface="Consolas" panose="020B0609020204030204" pitchFamily="49" charset="0"/>
              </a:rPr>
              <a:t>}</a:t>
            </a:r>
            <a:endParaRPr lang="en-US" altLang="zh-TW" sz="1200" dirty="0">
              <a:solidFill>
                <a:srgbClr val="EBDBB2"/>
              </a:solidFill>
              <a:latin typeface="Consolas" panose="020B0609020204030204" pitchFamily="49" charset="0"/>
            </a:endParaRPr>
          </a:p>
          <a:p>
            <a:r>
              <a:rPr lang="en-US" altLang="zh-TW" sz="1200" dirty="0">
                <a:solidFill>
                  <a:srgbClr val="EBDBB2"/>
                </a:solidFill>
                <a:latin typeface="Consolas" panose="020B0609020204030204" pitchFamily="49" charset="0"/>
              </a:rPr>
              <a:t/>
            </a:r>
            <a:br>
              <a:rPr lang="en-US" altLang="zh-TW" sz="1200" dirty="0">
                <a:solidFill>
                  <a:srgbClr val="EBDBB2"/>
                </a:solidFill>
                <a:latin typeface="Consolas" panose="020B0609020204030204" pitchFamily="49" charset="0"/>
              </a:rPr>
            </a:br>
            <a:endParaRPr lang="en-US" altLang="zh-TW" sz="1200" b="0" dirty="0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3189A-E026-C443-843C-0103F709C611}" type="slidenum">
              <a:rPr kumimoji="1" lang="zh-TW" altLang="en-US" smtClean="0"/>
              <a:t>50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69091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zh-TW" dirty="0" smtClean="0"/>
              <a:t>Graph &amp; IO</a:t>
            </a:r>
            <a:r>
              <a:rPr kumimoji="1" lang="en-US" altLang="zh-TW" b="1" dirty="0" smtClean="0"/>
              <a:t/>
            </a:r>
            <a:br>
              <a:rPr kumimoji="1" lang="en-US" altLang="zh-TW" b="1" dirty="0" smtClean="0"/>
            </a:br>
            <a:endParaRPr kumimoji="1" lang="zh-TW" altLang="en-US" b="1" dirty="0"/>
          </a:p>
        </p:txBody>
      </p:sp>
      <p:sp>
        <p:nvSpPr>
          <p:cNvPr id="23" name="文字版面配置區 2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graphicFrame>
        <p:nvGraphicFramePr>
          <p:cNvPr id="13" name="表格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7203956"/>
              </p:ext>
            </p:extLst>
          </p:nvPr>
        </p:nvGraphicFramePr>
        <p:xfrm>
          <a:off x="10383157" y="1752441"/>
          <a:ext cx="1796143" cy="30767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96143"/>
              </a:tblGrid>
              <a:tr h="102557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baseline="0" dirty="0" err="1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ImmutableSet</a:t>
                      </a:r>
                      <a:endParaRPr lang="en-US" altLang="zh-TW" sz="2000" b="0" baseline="0" dirty="0" smtClean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rgbClr val="EFF7E9"/>
                    </a:solidFill>
                  </a:tcPr>
                </a:tc>
              </a:tr>
              <a:tr h="102557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baseline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Multiset </a:t>
                      </a:r>
                      <a:br>
                        <a:rPr lang="en-US" altLang="zh-TW" sz="2000" b="0" baseline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</a:br>
                      <a:r>
                        <a:rPr lang="en-US" altLang="zh-TW" sz="2000" b="0" baseline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&amp; </a:t>
                      </a:r>
                      <a:r>
                        <a:rPr lang="en-US" altLang="zh-TW" sz="2000" b="0" baseline="0" dirty="0" err="1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Multimap</a:t>
                      </a:r>
                      <a:endParaRPr lang="en-US" altLang="zh-TW" sz="2000" b="1" baseline="0" dirty="0" smtClean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/>
                </a:tc>
              </a:tr>
              <a:tr h="102557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b="0" baseline="0" dirty="0" err="1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BiMap</a:t>
                      </a:r>
                      <a:r>
                        <a:rPr lang="en-US" altLang="zh-TW" sz="2000" b="0" baseline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 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b="0" baseline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&amp;Table</a:t>
                      </a:r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14" name="表格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5952551"/>
              </p:ext>
            </p:extLst>
          </p:nvPr>
        </p:nvGraphicFramePr>
        <p:xfrm>
          <a:off x="0" y="1237244"/>
          <a:ext cx="1796143" cy="41023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96143"/>
              </a:tblGrid>
              <a:tr h="1025578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2000" b="1" dirty="0" smtClean="0">
                          <a:solidFill>
                            <a:schemeClr val="bg1"/>
                          </a:solidFill>
                        </a:rPr>
                        <a:t>Graph &amp; IO</a:t>
                      </a:r>
                      <a:endParaRPr lang="en-US" altLang="zh-TW" sz="2000" b="1" dirty="0" smtClean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</a:tr>
              <a:tr h="102557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baseline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Concurrency</a:t>
                      </a:r>
                      <a:br>
                        <a:rPr lang="en-US" altLang="zh-TW" sz="2000" b="0" baseline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</a:br>
                      <a:r>
                        <a:rPr lang="en-US" altLang="zh-TW" sz="2000" b="0" baseline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&amp; Hash</a:t>
                      </a:r>
                    </a:p>
                  </a:txBody>
                  <a:tcPr anchor="ctr"/>
                </a:tc>
              </a:tr>
              <a:tr h="102557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baseline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Reflection</a:t>
                      </a:r>
                      <a:endParaRPr lang="en-US" altLang="zh-TW" sz="2000" b="1" baseline="0" dirty="0" smtClean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/>
                </a:tc>
              </a:tr>
              <a:tr h="102557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baseline="0" dirty="0" err="1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EvenBus</a:t>
                      </a:r>
                      <a:r>
                        <a:rPr lang="en-US" altLang="zh-TW" sz="2000" b="0" baseline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 &amp; Cache</a:t>
                      </a:r>
                    </a:p>
                  </a:txBody>
                  <a:tcPr anchor="ctr"/>
                </a:tc>
              </a:tr>
            </a:tbl>
          </a:graphicData>
        </a:graphic>
      </p:graphicFrame>
      <p:grpSp>
        <p:nvGrpSpPr>
          <p:cNvPr id="21" name="Group 2"/>
          <p:cNvGrpSpPr/>
          <p:nvPr/>
        </p:nvGrpSpPr>
        <p:grpSpPr>
          <a:xfrm>
            <a:off x="3834657" y="3859681"/>
            <a:ext cx="4522685" cy="109225"/>
            <a:chOff x="3438554" y="3701681"/>
            <a:chExt cx="2424534" cy="65647"/>
          </a:xfrm>
        </p:grpSpPr>
        <p:sp>
          <p:nvSpPr>
            <p:cNvPr id="22" name="Rectangle 36"/>
            <p:cNvSpPr/>
            <p:nvPr/>
          </p:nvSpPr>
          <p:spPr>
            <a:xfrm>
              <a:off x="5378866" y="3701681"/>
              <a:ext cx="484222" cy="65647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30" name="Rectangle 37"/>
            <p:cNvSpPr/>
            <p:nvPr/>
          </p:nvSpPr>
          <p:spPr>
            <a:xfrm>
              <a:off x="4408710" y="3701681"/>
              <a:ext cx="484222" cy="65647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31" name="Rectangle 38"/>
            <p:cNvSpPr/>
            <p:nvPr/>
          </p:nvSpPr>
          <p:spPr>
            <a:xfrm>
              <a:off x="3923632" y="3701681"/>
              <a:ext cx="484222" cy="6564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32" name="Rectangle 39"/>
            <p:cNvSpPr/>
            <p:nvPr/>
          </p:nvSpPr>
          <p:spPr>
            <a:xfrm>
              <a:off x="3438554" y="3701681"/>
              <a:ext cx="484222" cy="656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33" name="Rectangle 40"/>
            <p:cNvSpPr/>
            <p:nvPr/>
          </p:nvSpPr>
          <p:spPr>
            <a:xfrm>
              <a:off x="4893788" y="3701681"/>
              <a:ext cx="484222" cy="6564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</p:grp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3189A-E026-C443-843C-0103F709C611}" type="slidenum">
              <a:rPr kumimoji="1" lang="zh-TW" altLang="en-US" smtClean="0"/>
              <a:t>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38448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Naïve Approach: Inheritance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What’s wrong with the following code?</a:t>
            </a:r>
            <a:endParaRPr lang="zh-TW" altLang="en-US" dirty="0"/>
          </a:p>
        </p:txBody>
      </p:sp>
      <p:sp>
        <p:nvSpPr>
          <p:cNvPr id="6" name="矩形 5"/>
          <p:cNvSpPr/>
          <p:nvPr/>
        </p:nvSpPr>
        <p:spPr>
          <a:xfrm>
            <a:off x="838200" y="2487538"/>
            <a:ext cx="5002696" cy="3689425"/>
          </a:xfrm>
          <a:prstGeom prst="rect">
            <a:avLst/>
          </a:prstGeom>
          <a:solidFill>
            <a:srgbClr val="1C1C1C"/>
          </a:solidFill>
        </p:spPr>
        <p:txBody>
          <a:bodyPr wrap="square">
            <a:normAutofit/>
          </a:bodyPr>
          <a:lstStyle/>
          <a:p>
            <a:r>
              <a:rPr lang="en-US" altLang="zh-TW" sz="1200" dirty="0">
                <a:solidFill>
                  <a:srgbClr val="FB4934"/>
                </a:solidFill>
                <a:latin typeface="Consolas" panose="020B0609020204030204" pitchFamily="49" charset="0"/>
              </a:rPr>
              <a:t>public</a:t>
            </a:r>
            <a:r>
              <a:rPr lang="en-US" altLang="zh-TW" sz="1200" dirty="0">
                <a:solidFill>
                  <a:srgbClr val="FBF1C7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200" dirty="0">
                <a:solidFill>
                  <a:srgbClr val="FB4934"/>
                </a:solidFill>
                <a:latin typeface="Consolas" panose="020B0609020204030204" pitchFamily="49" charset="0"/>
              </a:rPr>
              <a:t>class</a:t>
            </a:r>
            <a:r>
              <a:rPr lang="en-US" altLang="zh-TW" sz="1200" dirty="0">
                <a:solidFill>
                  <a:srgbClr val="FBF1C7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200" dirty="0" err="1" smtClean="0">
                <a:solidFill>
                  <a:srgbClr val="FABD2F"/>
                </a:solidFill>
                <a:latin typeface="Consolas" panose="020B0609020204030204" pitchFamily="49" charset="0"/>
              </a:rPr>
              <a:t>GarbageSet</a:t>
            </a:r>
            <a:r>
              <a:rPr lang="en-US" altLang="zh-TW" sz="1200" dirty="0" smtClean="0">
                <a:solidFill>
                  <a:srgbClr val="FBF1C7"/>
                </a:solidFill>
                <a:latin typeface="Consolas" panose="020B0609020204030204" pitchFamily="49" charset="0"/>
              </a:rPr>
              <a:t>&lt;</a:t>
            </a:r>
            <a:r>
              <a:rPr lang="en-US" altLang="zh-TW" sz="1200" dirty="0" smtClean="0">
                <a:solidFill>
                  <a:srgbClr val="FB4934"/>
                </a:solidFill>
                <a:latin typeface="Consolas" panose="020B0609020204030204" pitchFamily="49" charset="0"/>
              </a:rPr>
              <a:t>E</a:t>
            </a:r>
            <a:r>
              <a:rPr lang="en-US" altLang="zh-TW" sz="1200" dirty="0">
                <a:solidFill>
                  <a:srgbClr val="FBF1C7"/>
                </a:solidFill>
                <a:latin typeface="Consolas" panose="020B0609020204030204" pitchFamily="49" charset="0"/>
              </a:rPr>
              <a:t>&gt; </a:t>
            </a:r>
            <a:r>
              <a:rPr lang="en-US" altLang="zh-TW" sz="1200" dirty="0">
                <a:solidFill>
                  <a:srgbClr val="FB4934"/>
                </a:solidFill>
                <a:latin typeface="Consolas" panose="020B0609020204030204" pitchFamily="49" charset="0"/>
              </a:rPr>
              <a:t>extends</a:t>
            </a:r>
            <a:r>
              <a:rPr lang="en-US" altLang="zh-TW" sz="1200" dirty="0">
                <a:solidFill>
                  <a:srgbClr val="FBF1C7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200" dirty="0" err="1" smtClean="0">
                <a:solidFill>
                  <a:srgbClr val="FABD2F"/>
                </a:solidFill>
                <a:latin typeface="Consolas" panose="020B0609020204030204" pitchFamily="49" charset="0"/>
              </a:rPr>
              <a:t>OldSet</a:t>
            </a:r>
            <a:r>
              <a:rPr lang="en-US" altLang="zh-TW" sz="1200" dirty="0" smtClean="0">
                <a:solidFill>
                  <a:srgbClr val="FBF1C7"/>
                </a:solidFill>
                <a:latin typeface="Consolas" panose="020B0609020204030204" pitchFamily="49" charset="0"/>
              </a:rPr>
              <a:t>&lt;</a:t>
            </a:r>
            <a:r>
              <a:rPr lang="en-US" altLang="zh-TW" sz="1200" dirty="0" smtClean="0">
                <a:solidFill>
                  <a:srgbClr val="FB4934"/>
                </a:solidFill>
                <a:latin typeface="Consolas" panose="020B0609020204030204" pitchFamily="49" charset="0"/>
              </a:rPr>
              <a:t>E</a:t>
            </a:r>
            <a:r>
              <a:rPr lang="en-US" altLang="zh-TW" sz="1200" dirty="0">
                <a:solidFill>
                  <a:srgbClr val="FBF1C7"/>
                </a:solidFill>
                <a:latin typeface="Consolas" panose="020B0609020204030204" pitchFamily="49" charset="0"/>
              </a:rPr>
              <a:t>&gt; {</a:t>
            </a:r>
            <a:endParaRPr lang="en-US" altLang="zh-TW" sz="1200" dirty="0">
              <a:solidFill>
                <a:srgbClr val="EBDBB2"/>
              </a:solidFill>
              <a:latin typeface="Consolas" panose="020B0609020204030204" pitchFamily="49" charset="0"/>
            </a:endParaRPr>
          </a:p>
          <a:p>
            <a:r>
              <a:rPr lang="en-US" altLang="zh-TW" sz="1200" dirty="0" smtClean="0">
                <a:solidFill>
                  <a:srgbClr val="FB4934"/>
                </a:solidFill>
                <a:latin typeface="Consolas" panose="020B0609020204030204" pitchFamily="49" charset="0"/>
              </a:rPr>
              <a:t>  private</a:t>
            </a:r>
            <a:r>
              <a:rPr lang="en-US" altLang="zh-TW" sz="1200" dirty="0" smtClean="0">
                <a:solidFill>
                  <a:srgbClr val="FBF1C7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200" dirty="0" err="1">
                <a:solidFill>
                  <a:srgbClr val="FB4934"/>
                </a:solidFill>
                <a:latin typeface="Consolas" panose="020B0609020204030204" pitchFamily="49" charset="0"/>
              </a:rPr>
              <a:t>int</a:t>
            </a:r>
            <a:r>
              <a:rPr lang="en-US" altLang="zh-TW" sz="1200" dirty="0">
                <a:solidFill>
                  <a:srgbClr val="83A598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200" dirty="0" err="1">
                <a:solidFill>
                  <a:srgbClr val="83A598"/>
                </a:solidFill>
                <a:latin typeface="Consolas" panose="020B0609020204030204" pitchFamily="49" charset="0"/>
              </a:rPr>
              <a:t>addCount</a:t>
            </a:r>
            <a:r>
              <a:rPr lang="en-US" altLang="zh-TW" sz="1200" dirty="0">
                <a:solidFill>
                  <a:srgbClr val="83A598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200" dirty="0">
                <a:solidFill>
                  <a:srgbClr val="8EC07C"/>
                </a:solidFill>
                <a:latin typeface="Consolas" panose="020B0609020204030204" pitchFamily="49" charset="0"/>
              </a:rPr>
              <a:t>=</a:t>
            </a:r>
            <a:r>
              <a:rPr lang="en-US" altLang="zh-TW" sz="1200" dirty="0">
                <a:solidFill>
                  <a:srgbClr val="83A598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200" dirty="0">
                <a:solidFill>
                  <a:srgbClr val="D3869B"/>
                </a:solidFill>
                <a:latin typeface="Consolas" panose="020B0609020204030204" pitchFamily="49" charset="0"/>
              </a:rPr>
              <a:t>0</a:t>
            </a:r>
            <a:r>
              <a:rPr lang="en-US" altLang="zh-TW" sz="1200" dirty="0">
                <a:solidFill>
                  <a:srgbClr val="FBF1C7"/>
                </a:solidFill>
                <a:latin typeface="Consolas" panose="020B0609020204030204" pitchFamily="49" charset="0"/>
              </a:rPr>
              <a:t>;</a:t>
            </a:r>
            <a:endParaRPr lang="en-US" altLang="zh-TW" sz="1200" dirty="0">
              <a:solidFill>
                <a:srgbClr val="EBDBB2"/>
              </a:solidFill>
              <a:latin typeface="Consolas" panose="020B0609020204030204" pitchFamily="49" charset="0"/>
            </a:endParaRPr>
          </a:p>
          <a:p>
            <a:r>
              <a:rPr lang="en-US" altLang="zh-TW" sz="1200" dirty="0">
                <a:solidFill>
                  <a:srgbClr val="EBDBB2"/>
                </a:solidFill>
                <a:latin typeface="Consolas" panose="020B0609020204030204" pitchFamily="49" charset="0"/>
              </a:rPr>
              <a:t/>
            </a:r>
            <a:br>
              <a:rPr lang="en-US" altLang="zh-TW" sz="1200" dirty="0">
                <a:solidFill>
                  <a:srgbClr val="EBDBB2"/>
                </a:solidFill>
                <a:latin typeface="Consolas" panose="020B0609020204030204" pitchFamily="49" charset="0"/>
              </a:rPr>
            </a:br>
            <a:r>
              <a:rPr lang="en-US" altLang="zh-TW" sz="1200" dirty="0" smtClean="0">
                <a:solidFill>
                  <a:srgbClr val="EBDBB2"/>
                </a:solidFill>
                <a:latin typeface="Consolas" panose="020B0609020204030204" pitchFamily="49" charset="0"/>
              </a:rPr>
              <a:t>  </a:t>
            </a:r>
            <a:r>
              <a:rPr lang="en-US" altLang="zh-TW" sz="1200" dirty="0" smtClean="0">
                <a:solidFill>
                  <a:srgbClr val="FBF1C7"/>
                </a:solidFill>
                <a:latin typeface="Consolas" panose="020B0609020204030204" pitchFamily="49" charset="0"/>
              </a:rPr>
              <a:t>@</a:t>
            </a:r>
            <a:r>
              <a:rPr lang="en-US" altLang="zh-TW" sz="1200" dirty="0">
                <a:solidFill>
                  <a:srgbClr val="FB4934"/>
                </a:solidFill>
                <a:latin typeface="Consolas" panose="020B0609020204030204" pitchFamily="49" charset="0"/>
              </a:rPr>
              <a:t>Override</a:t>
            </a:r>
            <a:endParaRPr lang="en-US" altLang="zh-TW" sz="1200" dirty="0">
              <a:solidFill>
                <a:srgbClr val="EBDBB2"/>
              </a:solidFill>
              <a:latin typeface="Consolas" panose="020B0609020204030204" pitchFamily="49" charset="0"/>
            </a:endParaRPr>
          </a:p>
          <a:p>
            <a:r>
              <a:rPr lang="en-US" altLang="zh-TW" sz="1200" dirty="0" smtClean="0">
                <a:solidFill>
                  <a:srgbClr val="FB4934"/>
                </a:solidFill>
                <a:latin typeface="Consolas" panose="020B0609020204030204" pitchFamily="49" charset="0"/>
              </a:rPr>
              <a:t>  public</a:t>
            </a:r>
            <a:r>
              <a:rPr lang="en-US" altLang="zh-TW" sz="1200" dirty="0" smtClean="0">
                <a:solidFill>
                  <a:srgbClr val="FBF1C7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200" dirty="0" err="1">
                <a:solidFill>
                  <a:srgbClr val="FB4934"/>
                </a:solidFill>
                <a:latin typeface="Consolas" panose="020B0609020204030204" pitchFamily="49" charset="0"/>
              </a:rPr>
              <a:t>boolean</a:t>
            </a:r>
            <a:r>
              <a:rPr lang="en-US" altLang="zh-TW" sz="1200" dirty="0">
                <a:solidFill>
                  <a:srgbClr val="FBF1C7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200" dirty="0">
                <a:solidFill>
                  <a:srgbClr val="B8BB26"/>
                </a:solidFill>
                <a:latin typeface="Consolas" panose="020B0609020204030204" pitchFamily="49" charset="0"/>
              </a:rPr>
              <a:t>add</a:t>
            </a:r>
            <a:r>
              <a:rPr lang="en-US" altLang="zh-TW" sz="1200" dirty="0">
                <a:solidFill>
                  <a:srgbClr val="BDAE93"/>
                </a:solidFill>
                <a:latin typeface="Consolas" panose="020B0609020204030204" pitchFamily="49" charset="0"/>
              </a:rPr>
              <a:t>(</a:t>
            </a:r>
            <a:r>
              <a:rPr lang="en-US" altLang="zh-TW" sz="1200" dirty="0">
                <a:solidFill>
                  <a:srgbClr val="FB4934"/>
                </a:solidFill>
                <a:latin typeface="Consolas" panose="020B0609020204030204" pitchFamily="49" charset="0"/>
              </a:rPr>
              <a:t>E</a:t>
            </a:r>
            <a:r>
              <a:rPr lang="en-US" altLang="zh-TW" sz="1200" dirty="0">
                <a:solidFill>
                  <a:srgbClr val="FBF1C7"/>
                </a:solidFill>
                <a:latin typeface="Consolas" panose="020B0609020204030204" pitchFamily="49" charset="0"/>
              </a:rPr>
              <a:t> e</a:t>
            </a:r>
            <a:r>
              <a:rPr lang="en-US" altLang="zh-TW" sz="1200" dirty="0">
                <a:solidFill>
                  <a:srgbClr val="BDAE93"/>
                </a:solidFill>
                <a:latin typeface="Consolas" panose="020B0609020204030204" pitchFamily="49" charset="0"/>
              </a:rPr>
              <a:t>)</a:t>
            </a:r>
            <a:r>
              <a:rPr lang="en-US" altLang="zh-TW" sz="1200" dirty="0">
                <a:solidFill>
                  <a:srgbClr val="FBF1C7"/>
                </a:solidFill>
                <a:latin typeface="Consolas" panose="020B0609020204030204" pitchFamily="49" charset="0"/>
              </a:rPr>
              <a:t> {</a:t>
            </a:r>
            <a:endParaRPr lang="en-US" altLang="zh-TW" sz="1200" dirty="0">
              <a:solidFill>
                <a:srgbClr val="EBDBB2"/>
              </a:solidFill>
              <a:latin typeface="Consolas" panose="020B0609020204030204" pitchFamily="49" charset="0"/>
            </a:endParaRPr>
          </a:p>
          <a:p>
            <a:r>
              <a:rPr lang="en-US" altLang="zh-TW" sz="1200" dirty="0" smtClean="0">
                <a:solidFill>
                  <a:srgbClr val="FBF1C7"/>
                </a:solidFill>
                <a:latin typeface="Consolas" panose="020B0609020204030204" pitchFamily="49" charset="0"/>
              </a:rPr>
              <a:t>    </a:t>
            </a:r>
            <a:r>
              <a:rPr lang="en-US" altLang="zh-TW" sz="1200" dirty="0" err="1" smtClean="0">
                <a:solidFill>
                  <a:srgbClr val="FBF1C7"/>
                </a:solidFill>
                <a:latin typeface="Consolas" panose="020B0609020204030204" pitchFamily="49" charset="0"/>
              </a:rPr>
              <a:t>addCount</a:t>
            </a:r>
            <a:r>
              <a:rPr lang="en-US" altLang="zh-TW" sz="1200" dirty="0" smtClean="0">
                <a:solidFill>
                  <a:srgbClr val="FBF1C7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200" dirty="0">
                <a:solidFill>
                  <a:srgbClr val="8EC07C"/>
                </a:solidFill>
                <a:latin typeface="Consolas" panose="020B0609020204030204" pitchFamily="49" charset="0"/>
              </a:rPr>
              <a:t>+=</a:t>
            </a:r>
            <a:r>
              <a:rPr lang="en-US" altLang="zh-TW" sz="1200" dirty="0">
                <a:solidFill>
                  <a:srgbClr val="FBF1C7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200" dirty="0">
                <a:solidFill>
                  <a:srgbClr val="D3869B"/>
                </a:solidFill>
                <a:latin typeface="Consolas" panose="020B0609020204030204" pitchFamily="49" charset="0"/>
              </a:rPr>
              <a:t>1</a:t>
            </a:r>
            <a:r>
              <a:rPr lang="en-US" altLang="zh-TW" sz="1200" dirty="0">
                <a:solidFill>
                  <a:srgbClr val="FBF1C7"/>
                </a:solidFill>
                <a:latin typeface="Consolas" panose="020B0609020204030204" pitchFamily="49" charset="0"/>
              </a:rPr>
              <a:t>;</a:t>
            </a:r>
            <a:endParaRPr lang="en-US" altLang="zh-TW" sz="1200" dirty="0">
              <a:solidFill>
                <a:srgbClr val="EBDBB2"/>
              </a:solidFill>
              <a:latin typeface="Consolas" panose="020B0609020204030204" pitchFamily="49" charset="0"/>
            </a:endParaRPr>
          </a:p>
          <a:p>
            <a:r>
              <a:rPr lang="en-US" altLang="zh-TW" sz="1200" dirty="0" smtClean="0">
                <a:solidFill>
                  <a:srgbClr val="FB4934"/>
                </a:solidFill>
                <a:latin typeface="Consolas" panose="020B0609020204030204" pitchFamily="49" charset="0"/>
              </a:rPr>
              <a:t>    return</a:t>
            </a:r>
            <a:r>
              <a:rPr lang="en-US" altLang="zh-TW" sz="1200" dirty="0" smtClean="0">
                <a:solidFill>
                  <a:srgbClr val="FBF1C7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200" dirty="0" err="1">
                <a:solidFill>
                  <a:srgbClr val="D3869B"/>
                </a:solidFill>
                <a:latin typeface="Consolas" panose="020B0609020204030204" pitchFamily="49" charset="0"/>
              </a:rPr>
              <a:t>super</a:t>
            </a:r>
            <a:r>
              <a:rPr lang="en-US" altLang="zh-TW" sz="1200" dirty="0" err="1">
                <a:solidFill>
                  <a:srgbClr val="FBF1C7"/>
                </a:solidFill>
                <a:latin typeface="Consolas" panose="020B0609020204030204" pitchFamily="49" charset="0"/>
              </a:rPr>
              <a:t>.</a:t>
            </a:r>
            <a:r>
              <a:rPr lang="en-US" altLang="zh-TW" sz="1200" dirty="0" err="1">
                <a:solidFill>
                  <a:srgbClr val="B8BB26"/>
                </a:solidFill>
                <a:latin typeface="Consolas" panose="020B0609020204030204" pitchFamily="49" charset="0"/>
              </a:rPr>
              <a:t>add</a:t>
            </a:r>
            <a:r>
              <a:rPr lang="en-US" altLang="zh-TW" sz="1200" dirty="0">
                <a:solidFill>
                  <a:srgbClr val="BDAE93"/>
                </a:solidFill>
                <a:latin typeface="Consolas" panose="020B0609020204030204" pitchFamily="49" charset="0"/>
              </a:rPr>
              <a:t>(</a:t>
            </a:r>
            <a:r>
              <a:rPr lang="en-US" altLang="zh-TW" sz="1200" dirty="0">
                <a:solidFill>
                  <a:srgbClr val="689D6A"/>
                </a:solidFill>
                <a:latin typeface="Consolas" panose="020B0609020204030204" pitchFamily="49" charset="0"/>
              </a:rPr>
              <a:t>e</a:t>
            </a:r>
            <a:r>
              <a:rPr lang="en-US" altLang="zh-TW" sz="1200" dirty="0">
                <a:solidFill>
                  <a:srgbClr val="BDAE93"/>
                </a:solidFill>
                <a:latin typeface="Consolas" panose="020B0609020204030204" pitchFamily="49" charset="0"/>
              </a:rPr>
              <a:t>)</a:t>
            </a:r>
            <a:r>
              <a:rPr lang="en-US" altLang="zh-TW" sz="1200" dirty="0">
                <a:solidFill>
                  <a:srgbClr val="FBF1C7"/>
                </a:solidFill>
                <a:latin typeface="Consolas" panose="020B0609020204030204" pitchFamily="49" charset="0"/>
              </a:rPr>
              <a:t>;</a:t>
            </a:r>
            <a:endParaRPr lang="en-US" altLang="zh-TW" sz="1200" dirty="0">
              <a:solidFill>
                <a:srgbClr val="EBDBB2"/>
              </a:solidFill>
              <a:latin typeface="Consolas" panose="020B0609020204030204" pitchFamily="49" charset="0"/>
            </a:endParaRPr>
          </a:p>
          <a:p>
            <a:r>
              <a:rPr lang="en-US" altLang="zh-TW" sz="1200" dirty="0" smtClean="0">
                <a:solidFill>
                  <a:srgbClr val="FBF1C7"/>
                </a:solidFill>
                <a:latin typeface="Consolas" panose="020B0609020204030204" pitchFamily="49" charset="0"/>
              </a:rPr>
              <a:t>  }</a:t>
            </a:r>
            <a:endParaRPr lang="en-US" altLang="zh-TW" sz="1200" dirty="0">
              <a:solidFill>
                <a:srgbClr val="EBDBB2"/>
              </a:solidFill>
              <a:latin typeface="Consolas" panose="020B0609020204030204" pitchFamily="49" charset="0"/>
            </a:endParaRPr>
          </a:p>
          <a:p>
            <a:r>
              <a:rPr lang="en-US" altLang="zh-TW" sz="1200" dirty="0">
                <a:solidFill>
                  <a:srgbClr val="EBDBB2"/>
                </a:solidFill>
                <a:latin typeface="Consolas" panose="020B0609020204030204" pitchFamily="49" charset="0"/>
              </a:rPr>
              <a:t/>
            </a:r>
            <a:br>
              <a:rPr lang="en-US" altLang="zh-TW" sz="1200" dirty="0">
                <a:solidFill>
                  <a:srgbClr val="EBDBB2"/>
                </a:solidFill>
                <a:latin typeface="Consolas" panose="020B0609020204030204" pitchFamily="49" charset="0"/>
              </a:rPr>
            </a:br>
            <a:r>
              <a:rPr lang="en-US" altLang="zh-TW" sz="1200" dirty="0" smtClean="0">
                <a:solidFill>
                  <a:srgbClr val="EBDBB2"/>
                </a:solidFill>
                <a:latin typeface="Consolas" panose="020B0609020204030204" pitchFamily="49" charset="0"/>
              </a:rPr>
              <a:t>  </a:t>
            </a:r>
            <a:r>
              <a:rPr lang="en-US" altLang="zh-TW" sz="1200" dirty="0" smtClean="0">
                <a:solidFill>
                  <a:srgbClr val="FBF1C7"/>
                </a:solidFill>
                <a:latin typeface="Consolas" panose="020B0609020204030204" pitchFamily="49" charset="0"/>
              </a:rPr>
              <a:t>@</a:t>
            </a:r>
            <a:r>
              <a:rPr lang="en-US" altLang="zh-TW" sz="1200" dirty="0">
                <a:solidFill>
                  <a:srgbClr val="FB4934"/>
                </a:solidFill>
                <a:latin typeface="Consolas" panose="020B0609020204030204" pitchFamily="49" charset="0"/>
              </a:rPr>
              <a:t>Override</a:t>
            </a:r>
            <a:endParaRPr lang="en-US" altLang="zh-TW" sz="1200" dirty="0">
              <a:solidFill>
                <a:srgbClr val="EBDBB2"/>
              </a:solidFill>
              <a:latin typeface="Consolas" panose="020B0609020204030204" pitchFamily="49" charset="0"/>
            </a:endParaRPr>
          </a:p>
          <a:p>
            <a:r>
              <a:rPr lang="en-US" altLang="zh-TW" sz="1200" dirty="0" smtClean="0">
                <a:solidFill>
                  <a:srgbClr val="FB4934"/>
                </a:solidFill>
                <a:latin typeface="Consolas" panose="020B0609020204030204" pitchFamily="49" charset="0"/>
              </a:rPr>
              <a:t>  public</a:t>
            </a:r>
            <a:r>
              <a:rPr lang="en-US" altLang="zh-TW" sz="1200" dirty="0" smtClean="0">
                <a:solidFill>
                  <a:srgbClr val="FBF1C7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200" dirty="0" err="1">
                <a:solidFill>
                  <a:srgbClr val="FB4934"/>
                </a:solidFill>
                <a:latin typeface="Consolas" panose="020B0609020204030204" pitchFamily="49" charset="0"/>
              </a:rPr>
              <a:t>boolean</a:t>
            </a:r>
            <a:r>
              <a:rPr lang="en-US" altLang="zh-TW" sz="1200" dirty="0">
                <a:solidFill>
                  <a:srgbClr val="FBF1C7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200" dirty="0" err="1">
                <a:solidFill>
                  <a:srgbClr val="B8BB26"/>
                </a:solidFill>
                <a:latin typeface="Consolas" panose="020B0609020204030204" pitchFamily="49" charset="0"/>
              </a:rPr>
              <a:t>addAll</a:t>
            </a:r>
            <a:r>
              <a:rPr lang="en-US" altLang="zh-TW" sz="1200" dirty="0">
                <a:solidFill>
                  <a:srgbClr val="BDAE93"/>
                </a:solidFill>
                <a:latin typeface="Consolas" panose="020B0609020204030204" pitchFamily="49" charset="0"/>
              </a:rPr>
              <a:t>(</a:t>
            </a:r>
            <a:r>
              <a:rPr lang="en-US" altLang="zh-TW" sz="1200" dirty="0">
                <a:solidFill>
                  <a:srgbClr val="FB4934"/>
                </a:solidFill>
                <a:latin typeface="Consolas" panose="020B0609020204030204" pitchFamily="49" charset="0"/>
              </a:rPr>
              <a:t>Collection</a:t>
            </a:r>
            <a:r>
              <a:rPr lang="en-US" altLang="zh-TW" sz="1200" dirty="0">
                <a:solidFill>
                  <a:srgbClr val="FBF1C7"/>
                </a:solidFill>
                <a:latin typeface="Consolas" panose="020B0609020204030204" pitchFamily="49" charset="0"/>
              </a:rPr>
              <a:t>&lt;</a:t>
            </a:r>
            <a:r>
              <a:rPr lang="en-US" altLang="zh-TW" sz="1200" dirty="0">
                <a:solidFill>
                  <a:srgbClr val="FB4934"/>
                </a:solidFill>
                <a:latin typeface="Consolas" panose="020B0609020204030204" pitchFamily="49" charset="0"/>
              </a:rPr>
              <a:t>?</a:t>
            </a:r>
            <a:r>
              <a:rPr lang="en-US" altLang="zh-TW" sz="1200" dirty="0">
                <a:solidFill>
                  <a:srgbClr val="FBF1C7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200" dirty="0">
                <a:solidFill>
                  <a:srgbClr val="FB4934"/>
                </a:solidFill>
                <a:latin typeface="Consolas" panose="020B0609020204030204" pitchFamily="49" charset="0"/>
              </a:rPr>
              <a:t>extends</a:t>
            </a:r>
            <a:r>
              <a:rPr lang="en-US" altLang="zh-TW" sz="1200" dirty="0">
                <a:solidFill>
                  <a:srgbClr val="FBF1C7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200" dirty="0">
                <a:solidFill>
                  <a:srgbClr val="FB4934"/>
                </a:solidFill>
                <a:latin typeface="Consolas" panose="020B0609020204030204" pitchFamily="49" charset="0"/>
              </a:rPr>
              <a:t>E</a:t>
            </a:r>
            <a:r>
              <a:rPr lang="en-US" altLang="zh-TW" sz="1200" dirty="0">
                <a:solidFill>
                  <a:srgbClr val="FBF1C7"/>
                </a:solidFill>
                <a:latin typeface="Consolas" panose="020B0609020204030204" pitchFamily="49" charset="0"/>
              </a:rPr>
              <a:t>&gt; c</a:t>
            </a:r>
            <a:r>
              <a:rPr lang="en-US" altLang="zh-TW" sz="1200" dirty="0">
                <a:solidFill>
                  <a:srgbClr val="BDAE93"/>
                </a:solidFill>
                <a:latin typeface="Consolas" panose="020B0609020204030204" pitchFamily="49" charset="0"/>
              </a:rPr>
              <a:t>)</a:t>
            </a:r>
            <a:r>
              <a:rPr lang="en-US" altLang="zh-TW" sz="1200" dirty="0">
                <a:solidFill>
                  <a:srgbClr val="FBF1C7"/>
                </a:solidFill>
                <a:latin typeface="Consolas" panose="020B0609020204030204" pitchFamily="49" charset="0"/>
              </a:rPr>
              <a:t> {</a:t>
            </a:r>
            <a:endParaRPr lang="en-US" altLang="zh-TW" sz="1200" dirty="0">
              <a:solidFill>
                <a:srgbClr val="EBDBB2"/>
              </a:solidFill>
              <a:latin typeface="Consolas" panose="020B0609020204030204" pitchFamily="49" charset="0"/>
            </a:endParaRPr>
          </a:p>
          <a:p>
            <a:r>
              <a:rPr lang="en-US" altLang="zh-TW" sz="1200" dirty="0" smtClean="0">
                <a:solidFill>
                  <a:srgbClr val="FBF1C7"/>
                </a:solidFill>
                <a:latin typeface="Consolas" panose="020B0609020204030204" pitchFamily="49" charset="0"/>
              </a:rPr>
              <a:t>    </a:t>
            </a:r>
            <a:r>
              <a:rPr lang="en-US" altLang="zh-TW" sz="1200" dirty="0" err="1" smtClean="0">
                <a:solidFill>
                  <a:srgbClr val="FBF1C7"/>
                </a:solidFill>
                <a:latin typeface="Consolas" panose="020B0609020204030204" pitchFamily="49" charset="0"/>
              </a:rPr>
              <a:t>addCount</a:t>
            </a:r>
            <a:r>
              <a:rPr lang="en-US" altLang="zh-TW" sz="1200" dirty="0" smtClean="0">
                <a:solidFill>
                  <a:srgbClr val="FBF1C7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200" dirty="0">
                <a:solidFill>
                  <a:srgbClr val="8EC07C"/>
                </a:solidFill>
                <a:latin typeface="Consolas" panose="020B0609020204030204" pitchFamily="49" charset="0"/>
              </a:rPr>
              <a:t>+=</a:t>
            </a:r>
            <a:r>
              <a:rPr lang="en-US" altLang="zh-TW" sz="1200" dirty="0">
                <a:solidFill>
                  <a:srgbClr val="FBF1C7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200" dirty="0" err="1">
                <a:solidFill>
                  <a:srgbClr val="83A598"/>
                </a:solidFill>
                <a:latin typeface="Consolas" panose="020B0609020204030204" pitchFamily="49" charset="0"/>
              </a:rPr>
              <a:t>c</a:t>
            </a:r>
            <a:r>
              <a:rPr lang="en-US" altLang="zh-TW" sz="1200" dirty="0" err="1">
                <a:solidFill>
                  <a:srgbClr val="FBF1C7"/>
                </a:solidFill>
                <a:latin typeface="Consolas" panose="020B0609020204030204" pitchFamily="49" charset="0"/>
              </a:rPr>
              <a:t>.</a:t>
            </a:r>
            <a:r>
              <a:rPr lang="en-US" altLang="zh-TW" sz="1200" dirty="0" err="1">
                <a:solidFill>
                  <a:srgbClr val="B8BB26"/>
                </a:solidFill>
                <a:latin typeface="Consolas" panose="020B0609020204030204" pitchFamily="49" charset="0"/>
              </a:rPr>
              <a:t>size</a:t>
            </a:r>
            <a:r>
              <a:rPr lang="en-US" altLang="zh-TW" sz="1200" dirty="0">
                <a:solidFill>
                  <a:srgbClr val="BDAE93"/>
                </a:solidFill>
                <a:latin typeface="Consolas" panose="020B0609020204030204" pitchFamily="49" charset="0"/>
              </a:rPr>
              <a:t>()</a:t>
            </a:r>
            <a:r>
              <a:rPr lang="en-US" altLang="zh-TW" sz="1200" dirty="0">
                <a:solidFill>
                  <a:srgbClr val="FBF1C7"/>
                </a:solidFill>
                <a:latin typeface="Consolas" panose="020B0609020204030204" pitchFamily="49" charset="0"/>
              </a:rPr>
              <a:t>;</a:t>
            </a:r>
            <a:endParaRPr lang="en-US" altLang="zh-TW" sz="1200" dirty="0">
              <a:solidFill>
                <a:srgbClr val="EBDBB2"/>
              </a:solidFill>
              <a:latin typeface="Consolas" panose="020B0609020204030204" pitchFamily="49" charset="0"/>
            </a:endParaRPr>
          </a:p>
          <a:p>
            <a:r>
              <a:rPr lang="en-US" altLang="zh-TW" sz="1200" dirty="0" smtClean="0">
                <a:solidFill>
                  <a:srgbClr val="FB4934"/>
                </a:solidFill>
                <a:latin typeface="Consolas" panose="020B0609020204030204" pitchFamily="49" charset="0"/>
              </a:rPr>
              <a:t>    return</a:t>
            </a:r>
            <a:r>
              <a:rPr lang="en-US" altLang="zh-TW" sz="1200" dirty="0" smtClean="0">
                <a:solidFill>
                  <a:srgbClr val="FBF1C7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200" dirty="0" err="1">
                <a:solidFill>
                  <a:srgbClr val="D3869B"/>
                </a:solidFill>
                <a:latin typeface="Consolas" panose="020B0609020204030204" pitchFamily="49" charset="0"/>
              </a:rPr>
              <a:t>super</a:t>
            </a:r>
            <a:r>
              <a:rPr lang="en-US" altLang="zh-TW" sz="1200" dirty="0" err="1">
                <a:solidFill>
                  <a:srgbClr val="FBF1C7"/>
                </a:solidFill>
                <a:latin typeface="Consolas" panose="020B0609020204030204" pitchFamily="49" charset="0"/>
              </a:rPr>
              <a:t>.</a:t>
            </a:r>
            <a:r>
              <a:rPr lang="en-US" altLang="zh-TW" sz="1200" dirty="0" err="1">
                <a:solidFill>
                  <a:srgbClr val="B8BB26"/>
                </a:solidFill>
                <a:latin typeface="Consolas" panose="020B0609020204030204" pitchFamily="49" charset="0"/>
              </a:rPr>
              <a:t>addAll</a:t>
            </a:r>
            <a:r>
              <a:rPr lang="en-US" altLang="zh-TW" sz="1200" dirty="0">
                <a:solidFill>
                  <a:srgbClr val="BDAE93"/>
                </a:solidFill>
                <a:latin typeface="Consolas" panose="020B0609020204030204" pitchFamily="49" charset="0"/>
              </a:rPr>
              <a:t>(</a:t>
            </a:r>
            <a:r>
              <a:rPr lang="en-US" altLang="zh-TW" sz="1200" dirty="0">
                <a:solidFill>
                  <a:srgbClr val="689D6A"/>
                </a:solidFill>
                <a:latin typeface="Consolas" panose="020B0609020204030204" pitchFamily="49" charset="0"/>
              </a:rPr>
              <a:t>c</a:t>
            </a:r>
            <a:r>
              <a:rPr lang="en-US" altLang="zh-TW" sz="1200" dirty="0">
                <a:solidFill>
                  <a:srgbClr val="BDAE93"/>
                </a:solidFill>
                <a:latin typeface="Consolas" panose="020B0609020204030204" pitchFamily="49" charset="0"/>
              </a:rPr>
              <a:t>)</a:t>
            </a:r>
            <a:r>
              <a:rPr lang="en-US" altLang="zh-TW" sz="1200" dirty="0">
                <a:solidFill>
                  <a:srgbClr val="FBF1C7"/>
                </a:solidFill>
                <a:latin typeface="Consolas" panose="020B0609020204030204" pitchFamily="49" charset="0"/>
              </a:rPr>
              <a:t>;</a:t>
            </a:r>
            <a:endParaRPr lang="en-US" altLang="zh-TW" sz="1200" dirty="0">
              <a:solidFill>
                <a:srgbClr val="EBDBB2"/>
              </a:solidFill>
              <a:latin typeface="Consolas" panose="020B0609020204030204" pitchFamily="49" charset="0"/>
            </a:endParaRPr>
          </a:p>
          <a:p>
            <a:r>
              <a:rPr lang="en-US" altLang="zh-TW" sz="1200" dirty="0" smtClean="0">
                <a:solidFill>
                  <a:srgbClr val="FBF1C7"/>
                </a:solidFill>
                <a:latin typeface="Consolas" panose="020B0609020204030204" pitchFamily="49" charset="0"/>
              </a:rPr>
              <a:t>  }</a:t>
            </a:r>
          </a:p>
          <a:p>
            <a:endParaRPr lang="en-US" altLang="zh-TW" sz="1200" dirty="0" smtClean="0">
              <a:solidFill>
                <a:srgbClr val="FBF1C7"/>
              </a:solidFill>
              <a:latin typeface="Consolas" panose="020B0609020204030204" pitchFamily="49" charset="0"/>
            </a:endParaRPr>
          </a:p>
          <a:p>
            <a:r>
              <a:rPr lang="en-US" altLang="zh-TW" sz="1200" dirty="0" smtClean="0">
                <a:solidFill>
                  <a:srgbClr val="FB4934"/>
                </a:solidFill>
                <a:latin typeface="Consolas" panose="020B0609020204030204" pitchFamily="49" charset="0"/>
              </a:rPr>
              <a:t>  public</a:t>
            </a:r>
            <a:r>
              <a:rPr lang="en-US" altLang="zh-TW" sz="1200" dirty="0" smtClean="0">
                <a:solidFill>
                  <a:srgbClr val="FBF1C7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200" dirty="0" err="1">
                <a:solidFill>
                  <a:srgbClr val="FB4934"/>
                </a:solidFill>
                <a:latin typeface="Consolas" panose="020B0609020204030204" pitchFamily="49" charset="0"/>
              </a:rPr>
              <a:t>int</a:t>
            </a:r>
            <a:r>
              <a:rPr lang="en-US" altLang="zh-TW" sz="1200" dirty="0">
                <a:solidFill>
                  <a:srgbClr val="FBF1C7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200" dirty="0" err="1">
                <a:solidFill>
                  <a:srgbClr val="B8BB26"/>
                </a:solidFill>
                <a:latin typeface="Consolas" panose="020B0609020204030204" pitchFamily="49" charset="0"/>
              </a:rPr>
              <a:t>getAddCount</a:t>
            </a:r>
            <a:r>
              <a:rPr lang="en-US" altLang="zh-TW" sz="1200" dirty="0">
                <a:solidFill>
                  <a:srgbClr val="BDAE93"/>
                </a:solidFill>
                <a:latin typeface="Consolas" panose="020B0609020204030204" pitchFamily="49" charset="0"/>
              </a:rPr>
              <a:t>()</a:t>
            </a:r>
            <a:r>
              <a:rPr lang="en-US" altLang="zh-TW" sz="1200" dirty="0">
                <a:solidFill>
                  <a:srgbClr val="FBF1C7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altLang="zh-TW" sz="1200" dirty="0" smtClean="0">
                <a:solidFill>
                  <a:srgbClr val="FB4934"/>
                </a:solidFill>
                <a:latin typeface="Consolas" panose="020B0609020204030204" pitchFamily="49" charset="0"/>
              </a:rPr>
              <a:t>    return</a:t>
            </a:r>
            <a:r>
              <a:rPr lang="en-US" altLang="zh-TW" sz="1200" dirty="0" smtClean="0">
                <a:solidFill>
                  <a:srgbClr val="FBF1C7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200" dirty="0" err="1">
                <a:solidFill>
                  <a:srgbClr val="FBF1C7"/>
                </a:solidFill>
                <a:latin typeface="Consolas" panose="020B0609020204030204" pitchFamily="49" charset="0"/>
              </a:rPr>
              <a:t>addCount</a:t>
            </a:r>
            <a:r>
              <a:rPr lang="en-US" altLang="zh-TW" sz="1200" dirty="0">
                <a:solidFill>
                  <a:srgbClr val="FBF1C7"/>
                </a:solidFill>
                <a:latin typeface="Consolas" panose="020B0609020204030204" pitchFamily="49" charset="0"/>
              </a:rPr>
              <a:t>;</a:t>
            </a:r>
            <a:endParaRPr lang="en-US" altLang="zh-TW" sz="1200" dirty="0">
              <a:solidFill>
                <a:srgbClr val="EBDBB2"/>
              </a:solidFill>
              <a:latin typeface="Consolas" panose="020B0609020204030204" pitchFamily="49" charset="0"/>
            </a:endParaRPr>
          </a:p>
          <a:p>
            <a:r>
              <a:rPr lang="en-US" altLang="zh-TW" sz="1200" dirty="0" smtClean="0">
                <a:solidFill>
                  <a:srgbClr val="FBF1C7"/>
                </a:solidFill>
                <a:latin typeface="Consolas" panose="020B0609020204030204" pitchFamily="49" charset="0"/>
              </a:rPr>
              <a:t>  }</a:t>
            </a:r>
            <a:endParaRPr lang="en-US" altLang="zh-TW" sz="1200" dirty="0">
              <a:solidFill>
                <a:srgbClr val="EBDBB2"/>
              </a:solidFill>
              <a:latin typeface="Consolas" panose="020B0609020204030204" pitchFamily="49" charset="0"/>
            </a:endParaRPr>
          </a:p>
          <a:p>
            <a:r>
              <a:rPr lang="en-US" altLang="zh-TW" sz="1200" dirty="0">
                <a:solidFill>
                  <a:srgbClr val="FBF1C7"/>
                </a:solidFill>
                <a:latin typeface="Consolas" panose="020B0609020204030204" pitchFamily="49" charset="0"/>
              </a:rPr>
              <a:t>}</a:t>
            </a:r>
            <a:endParaRPr lang="en-US" altLang="zh-TW" sz="1200" dirty="0">
              <a:solidFill>
                <a:srgbClr val="EBDBB2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351103" y="2487538"/>
            <a:ext cx="5002697" cy="2198125"/>
          </a:xfrm>
          <a:prstGeom prst="rect">
            <a:avLst/>
          </a:prstGeom>
          <a:solidFill>
            <a:srgbClr val="1C1C1C"/>
          </a:solidFill>
        </p:spPr>
        <p:txBody>
          <a:bodyPr wrap="square">
            <a:normAutofit/>
          </a:bodyPr>
          <a:lstStyle/>
          <a:p>
            <a:r>
              <a:rPr lang="en-US" altLang="zh-TW" sz="1200" dirty="0">
                <a:solidFill>
                  <a:srgbClr val="FB4934"/>
                </a:solidFill>
                <a:latin typeface="Consolas" panose="020B0609020204030204" pitchFamily="49" charset="0"/>
              </a:rPr>
              <a:t>Set</a:t>
            </a:r>
            <a:r>
              <a:rPr lang="en-US" altLang="zh-TW" sz="1200" dirty="0">
                <a:solidFill>
                  <a:srgbClr val="FBF1C7"/>
                </a:solidFill>
                <a:latin typeface="Consolas" panose="020B0609020204030204" pitchFamily="49" charset="0"/>
              </a:rPr>
              <a:t>&lt;</a:t>
            </a:r>
            <a:r>
              <a:rPr lang="en-US" altLang="zh-TW" sz="1200" dirty="0">
                <a:solidFill>
                  <a:srgbClr val="FB4934"/>
                </a:solidFill>
                <a:latin typeface="Consolas" panose="020B0609020204030204" pitchFamily="49" charset="0"/>
              </a:rPr>
              <a:t>E</a:t>
            </a:r>
            <a:r>
              <a:rPr lang="en-US" altLang="zh-TW" sz="1200" dirty="0">
                <a:solidFill>
                  <a:srgbClr val="FBF1C7"/>
                </a:solidFill>
                <a:latin typeface="Consolas" panose="020B0609020204030204" pitchFamily="49" charset="0"/>
              </a:rPr>
              <a:t>&gt;</a:t>
            </a:r>
            <a:r>
              <a:rPr lang="en-US" altLang="zh-TW" sz="1200" dirty="0">
                <a:solidFill>
                  <a:srgbClr val="83A598"/>
                </a:solidFill>
                <a:latin typeface="Consolas" panose="020B0609020204030204" pitchFamily="49" charset="0"/>
              </a:rPr>
              <a:t> set </a:t>
            </a:r>
            <a:r>
              <a:rPr lang="en-US" altLang="zh-TW" sz="1200" dirty="0">
                <a:solidFill>
                  <a:srgbClr val="8EC07C"/>
                </a:solidFill>
                <a:latin typeface="Consolas" panose="020B0609020204030204" pitchFamily="49" charset="0"/>
              </a:rPr>
              <a:t>=</a:t>
            </a:r>
            <a:r>
              <a:rPr lang="en-US" altLang="zh-TW" sz="1200" dirty="0">
                <a:solidFill>
                  <a:srgbClr val="83A598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200" dirty="0">
                <a:solidFill>
                  <a:srgbClr val="8EC07C"/>
                </a:solidFill>
                <a:latin typeface="Consolas" panose="020B0609020204030204" pitchFamily="49" charset="0"/>
              </a:rPr>
              <a:t>new</a:t>
            </a:r>
            <a:r>
              <a:rPr lang="en-US" altLang="zh-TW" sz="1200" dirty="0">
                <a:solidFill>
                  <a:srgbClr val="83A598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200" dirty="0" err="1">
                <a:solidFill>
                  <a:srgbClr val="FB4934"/>
                </a:solidFill>
                <a:latin typeface="Consolas" panose="020B0609020204030204" pitchFamily="49" charset="0"/>
              </a:rPr>
              <a:t>GarbageSet</a:t>
            </a:r>
            <a:r>
              <a:rPr lang="en-US" altLang="zh-TW" sz="1200" dirty="0">
                <a:solidFill>
                  <a:srgbClr val="FBF1C7"/>
                </a:solidFill>
                <a:latin typeface="Consolas" panose="020B0609020204030204" pitchFamily="49" charset="0"/>
              </a:rPr>
              <a:t>&lt;</a:t>
            </a:r>
            <a:r>
              <a:rPr lang="en-US" altLang="zh-TW" sz="1200" dirty="0">
                <a:solidFill>
                  <a:srgbClr val="FB4934"/>
                </a:solidFill>
                <a:latin typeface="Consolas" panose="020B0609020204030204" pitchFamily="49" charset="0"/>
              </a:rPr>
              <a:t>E</a:t>
            </a:r>
            <a:r>
              <a:rPr lang="en-US" altLang="zh-TW" sz="1200" dirty="0">
                <a:solidFill>
                  <a:srgbClr val="FBF1C7"/>
                </a:solidFill>
                <a:latin typeface="Consolas" panose="020B0609020204030204" pitchFamily="49" charset="0"/>
              </a:rPr>
              <a:t>&gt;();</a:t>
            </a:r>
            <a:endParaRPr lang="en-US" altLang="zh-TW" sz="1200" dirty="0">
              <a:solidFill>
                <a:srgbClr val="EBDBB2"/>
              </a:solidFill>
              <a:latin typeface="Consolas" panose="020B0609020204030204" pitchFamily="49" charset="0"/>
            </a:endParaRPr>
          </a:p>
          <a:p>
            <a:endParaRPr lang="en-US" altLang="zh-TW" sz="1200" dirty="0">
              <a:solidFill>
                <a:srgbClr val="EBDBB2"/>
              </a:solidFill>
              <a:latin typeface="Consolas" panose="020B0609020204030204" pitchFamily="49" charset="0"/>
            </a:endParaRPr>
          </a:p>
          <a:p>
            <a:r>
              <a:rPr lang="en-US" altLang="zh-TW" sz="1200" dirty="0" err="1">
                <a:solidFill>
                  <a:srgbClr val="83A598"/>
                </a:solidFill>
                <a:latin typeface="Consolas" panose="020B0609020204030204" pitchFamily="49" charset="0"/>
              </a:rPr>
              <a:t>set</a:t>
            </a:r>
            <a:r>
              <a:rPr lang="en-US" altLang="zh-TW" sz="1200" dirty="0" err="1">
                <a:solidFill>
                  <a:srgbClr val="FBF1C7"/>
                </a:solidFill>
                <a:latin typeface="Consolas" panose="020B0609020204030204" pitchFamily="49" charset="0"/>
              </a:rPr>
              <a:t>.</a:t>
            </a:r>
            <a:r>
              <a:rPr lang="en-US" altLang="zh-TW" sz="1200" dirty="0" err="1">
                <a:solidFill>
                  <a:srgbClr val="B8BB26"/>
                </a:solidFill>
                <a:latin typeface="Consolas" panose="020B0609020204030204" pitchFamily="49" charset="0"/>
              </a:rPr>
              <a:t>add</a:t>
            </a:r>
            <a:r>
              <a:rPr lang="en-US" altLang="zh-TW" sz="1200" dirty="0">
                <a:solidFill>
                  <a:srgbClr val="BDAE93"/>
                </a:solidFill>
                <a:latin typeface="Consolas" panose="020B0609020204030204" pitchFamily="49" charset="0"/>
              </a:rPr>
              <a:t>(</a:t>
            </a:r>
            <a:r>
              <a:rPr lang="en-US" altLang="zh-TW" sz="1200" dirty="0">
                <a:solidFill>
                  <a:srgbClr val="689D6A"/>
                </a:solidFill>
                <a:latin typeface="Consolas" panose="020B0609020204030204" pitchFamily="49" charset="0"/>
              </a:rPr>
              <a:t>e1</a:t>
            </a:r>
            <a:r>
              <a:rPr lang="en-US" altLang="zh-TW" sz="1200" dirty="0">
                <a:solidFill>
                  <a:srgbClr val="BDAE93"/>
                </a:solidFill>
                <a:latin typeface="Consolas" panose="020B0609020204030204" pitchFamily="49" charset="0"/>
              </a:rPr>
              <a:t>)</a:t>
            </a:r>
            <a:r>
              <a:rPr lang="en-US" altLang="zh-TW" sz="1200" dirty="0">
                <a:solidFill>
                  <a:srgbClr val="FBF1C7"/>
                </a:solidFill>
                <a:latin typeface="Consolas" panose="020B0609020204030204" pitchFamily="49" charset="0"/>
              </a:rPr>
              <a:t>;</a:t>
            </a:r>
            <a:endParaRPr lang="en-US" altLang="zh-TW" sz="1200" dirty="0">
              <a:solidFill>
                <a:srgbClr val="EBDBB2"/>
              </a:solidFill>
              <a:latin typeface="Consolas" panose="020B0609020204030204" pitchFamily="49" charset="0"/>
            </a:endParaRPr>
          </a:p>
          <a:p>
            <a:r>
              <a:rPr lang="en-US" altLang="zh-TW" sz="1200" dirty="0" err="1">
                <a:solidFill>
                  <a:srgbClr val="83A598"/>
                </a:solidFill>
                <a:latin typeface="Consolas" panose="020B0609020204030204" pitchFamily="49" charset="0"/>
              </a:rPr>
              <a:t>set</a:t>
            </a:r>
            <a:r>
              <a:rPr lang="en-US" altLang="zh-TW" sz="1200" dirty="0" err="1">
                <a:solidFill>
                  <a:srgbClr val="FBF1C7"/>
                </a:solidFill>
                <a:latin typeface="Consolas" panose="020B0609020204030204" pitchFamily="49" charset="0"/>
              </a:rPr>
              <a:t>.</a:t>
            </a:r>
            <a:r>
              <a:rPr lang="en-US" altLang="zh-TW" sz="1200" dirty="0" err="1">
                <a:solidFill>
                  <a:srgbClr val="B8BB26"/>
                </a:solidFill>
                <a:latin typeface="Consolas" panose="020B0609020204030204" pitchFamily="49" charset="0"/>
              </a:rPr>
              <a:t>add</a:t>
            </a:r>
            <a:r>
              <a:rPr lang="en-US" altLang="zh-TW" sz="1200" dirty="0">
                <a:solidFill>
                  <a:srgbClr val="BDAE93"/>
                </a:solidFill>
                <a:latin typeface="Consolas" panose="020B0609020204030204" pitchFamily="49" charset="0"/>
              </a:rPr>
              <a:t>(</a:t>
            </a:r>
            <a:r>
              <a:rPr lang="en-US" altLang="zh-TW" sz="1200" dirty="0">
                <a:solidFill>
                  <a:srgbClr val="689D6A"/>
                </a:solidFill>
                <a:latin typeface="Consolas" panose="020B0609020204030204" pitchFamily="49" charset="0"/>
              </a:rPr>
              <a:t>e2</a:t>
            </a:r>
            <a:r>
              <a:rPr lang="en-US" altLang="zh-TW" sz="1200" dirty="0">
                <a:solidFill>
                  <a:srgbClr val="BDAE93"/>
                </a:solidFill>
                <a:latin typeface="Consolas" panose="020B0609020204030204" pitchFamily="49" charset="0"/>
              </a:rPr>
              <a:t>)</a:t>
            </a:r>
            <a:r>
              <a:rPr lang="en-US" altLang="zh-TW" sz="1200" dirty="0">
                <a:solidFill>
                  <a:srgbClr val="FBF1C7"/>
                </a:solidFill>
                <a:latin typeface="Consolas" panose="020B0609020204030204" pitchFamily="49" charset="0"/>
              </a:rPr>
              <a:t>;</a:t>
            </a:r>
            <a:endParaRPr lang="en-US" altLang="zh-TW" sz="1200" dirty="0">
              <a:solidFill>
                <a:srgbClr val="EBDBB2"/>
              </a:solidFill>
              <a:latin typeface="Consolas" panose="020B0609020204030204" pitchFamily="49" charset="0"/>
            </a:endParaRPr>
          </a:p>
          <a:p>
            <a:r>
              <a:rPr lang="en-US" altLang="zh-TW" sz="1200" dirty="0" err="1">
                <a:solidFill>
                  <a:srgbClr val="83A598"/>
                </a:solidFill>
                <a:latin typeface="Consolas" panose="020B0609020204030204" pitchFamily="49" charset="0"/>
              </a:rPr>
              <a:t>set</a:t>
            </a:r>
            <a:r>
              <a:rPr lang="en-US" altLang="zh-TW" sz="1200" dirty="0" err="1">
                <a:solidFill>
                  <a:srgbClr val="FBF1C7"/>
                </a:solidFill>
                <a:latin typeface="Consolas" panose="020B0609020204030204" pitchFamily="49" charset="0"/>
              </a:rPr>
              <a:t>.</a:t>
            </a:r>
            <a:r>
              <a:rPr lang="en-US" altLang="zh-TW" sz="1200" dirty="0" err="1">
                <a:solidFill>
                  <a:srgbClr val="B8BB26"/>
                </a:solidFill>
                <a:latin typeface="Consolas" panose="020B0609020204030204" pitchFamily="49" charset="0"/>
              </a:rPr>
              <a:t>remove</a:t>
            </a:r>
            <a:r>
              <a:rPr lang="en-US" altLang="zh-TW" sz="1200" dirty="0">
                <a:solidFill>
                  <a:srgbClr val="BDAE93"/>
                </a:solidFill>
                <a:latin typeface="Consolas" panose="020B0609020204030204" pitchFamily="49" charset="0"/>
              </a:rPr>
              <a:t>(</a:t>
            </a:r>
            <a:r>
              <a:rPr lang="en-US" altLang="zh-TW" sz="1200" dirty="0">
                <a:solidFill>
                  <a:srgbClr val="689D6A"/>
                </a:solidFill>
                <a:latin typeface="Consolas" panose="020B0609020204030204" pitchFamily="49" charset="0"/>
              </a:rPr>
              <a:t>e1</a:t>
            </a:r>
            <a:r>
              <a:rPr lang="en-US" altLang="zh-TW" sz="1200" dirty="0">
                <a:solidFill>
                  <a:srgbClr val="BDAE93"/>
                </a:solidFill>
                <a:latin typeface="Consolas" panose="020B0609020204030204" pitchFamily="49" charset="0"/>
              </a:rPr>
              <a:t>)</a:t>
            </a:r>
            <a:r>
              <a:rPr lang="en-US" altLang="zh-TW" sz="1200" dirty="0">
                <a:solidFill>
                  <a:srgbClr val="FBF1C7"/>
                </a:solidFill>
                <a:latin typeface="Consolas" panose="020B0609020204030204" pitchFamily="49" charset="0"/>
              </a:rPr>
              <a:t>;</a:t>
            </a:r>
            <a:endParaRPr lang="en-US" altLang="zh-TW" sz="1200" dirty="0">
              <a:solidFill>
                <a:srgbClr val="EBDBB2"/>
              </a:solidFill>
              <a:latin typeface="Consolas" panose="020B0609020204030204" pitchFamily="49" charset="0"/>
            </a:endParaRPr>
          </a:p>
          <a:p>
            <a:r>
              <a:rPr lang="en-US" altLang="zh-TW" sz="1200" dirty="0" err="1" smtClean="0">
                <a:solidFill>
                  <a:srgbClr val="83A598"/>
                </a:solidFill>
                <a:latin typeface="Consolas" panose="020B0609020204030204" pitchFamily="49" charset="0"/>
              </a:rPr>
              <a:t>set</a:t>
            </a:r>
            <a:r>
              <a:rPr lang="en-US" altLang="zh-TW" sz="1200" dirty="0" err="1" smtClean="0">
                <a:solidFill>
                  <a:srgbClr val="FBF1C7"/>
                </a:solidFill>
                <a:latin typeface="Consolas" panose="020B0609020204030204" pitchFamily="49" charset="0"/>
              </a:rPr>
              <a:t>.</a:t>
            </a:r>
            <a:r>
              <a:rPr lang="en-US" altLang="zh-TW" sz="1200" dirty="0" err="1" smtClean="0">
                <a:solidFill>
                  <a:srgbClr val="B8BB26"/>
                </a:solidFill>
                <a:latin typeface="Consolas" panose="020B0609020204030204" pitchFamily="49" charset="0"/>
              </a:rPr>
              <a:t>addAll</a:t>
            </a:r>
            <a:r>
              <a:rPr lang="en-US" altLang="zh-TW" sz="1200" dirty="0" smtClean="0">
                <a:solidFill>
                  <a:srgbClr val="BDAE93"/>
                </a:solidFill>
                <a:latin typeface="Consolas" panose="020B0609020204030204" pitchFamily="49" charset="0"/>
              </a:rPr>
              <a:t>(</a:t>
            </a:r>
            <a:r>
              <a:rPr lang="en-US" altLang="zh-TW" sz="1200" dirty="0" smtClean="0">
                <a:solidFill>
                  <a:srgbClr val="689D6A"/>
                </a:solidFill>
                <a:latin typeface="Consolas" panose="020B0609020204030204" pitchFamily="49" charset="0"/>
              </a:rPr>
              <a:t>e3</a:t>
            </a:r>
            <a:r>
              <a:rPr lang="en-US" altLang="zh-TW" sz="1200" dirty="0" smtClean="0">
                <a:solidFill>
                  <a:srgbClr val="FBF1C7"/>
                </a:solidFill>
                <a:latin typeface="Consolas" panose="020B0609020204030204" pitchFamily="49" charset="0"/>
              </a:rPr>
              <a:t>,</a:t>
            </a:r>
            <a:r>
              <a:rPr lang="en-US" altLang="zh-TW" sz="1200" dirty="0" smtClean="0">
                <a:solidFill>
                  <a:srgbClr val="689D6A"/>
                </a:solidFill>
                <a:latin typeface="Consolas" panose="020B0609020204030204" pitchFamily="49" charset="0"/>
              </a:rPr>
              <a:t> e4</a:t>
            </a:r>
            <a:r>
              <a:rPr lang="en-US" altLang="zh-TW" sz="1200" dirty="0" smtClean="0">
                <a:solidFill>
                  <a:srgbClr val="FBF1C7"/>
                </a:solidFill>
                <a:latin typeface="Consolas" panose="020B0609020204030204" pitchFamily="49" charset="0"/>
              </a:rPr>
              <a:t>,</a:t>
            </a:r>
            <a:r>
              <a:rPr lang="en-US" altLang="zh-TW" sz="1200" dirty="0" smtClean="0">
                <a:solidFill>
                  <a:srgbClr val="689D6A"/>
                </a:solidFill>
                <a:latin typeface="Consolas" panose="020B0609020204030204" pitchFamily="49" charset="0"/>
              </a:rPr>
              <a:t> e5</a:t>
            </a:r>
            <a:r>
              <a:rPr lang="en-US" altLang="zh-TW" sz="1200" dirty="0" smtClean="0">
                <a:solidFill>
                  <a:srgbClr val="BDAE93"/>
                </a:solidFill>
                <a:latin typeface="Consolas" panose="020B0609020204030204" pitchFamily="49" charset="0"/>
              </a:rPr>
              <a:t>)</a:t>
            </a:r>
            <a:r>
              <a:rPr lang="en-US" altLang="zh-TW" sz="1200" dirty="0" smtClean="0">
                <a:solidFill>
                  <a:srgbClr val="FBF1C7"/>
                </a:solidFill>
                <a:latin typeface="Consolas" panose="020B0609020204030204" pitchFamily="49" charset="0"/>
              </a:rPr>
              <a:t>;</a:t>
            </a:r>
            <a:endParaRPr lang="en-US" altLang="zh-TW" sz="1200" dirty="0">
              <a:solidFill>
                <a:srgbClr val="EBDBB2"/>
              </a:solidFill>
              <a:latin typeface="Consolas" panose="020B0609020204030204" pitchFamily="49" charset="0"/>
            </a:endParaRPr>
          </a:p>
          <a:p>
            <a:r>
              <a:rPr lang="en-US" altLang="zh-TW" sz="1200" dirty="0" err="1">
                <a:solidFill>
                  <a:srgbClr val="83A598"/>
                </a:solidFill>
                <a:latin typeface="Consolas" panose="020B0609020204030204" pitchFamily="49" charset="0"/>
              </a:rPr>
              <a:t>set</a:t>
            </a:r>
            <a:r>
              <a:rPr lang="en-US" altLang="zh-TW" sz="1200" dirty="0" err="1">
                <a:solidFill>
                  <a:srgbClr val="FBF1C7"/>
                </a:solidFill>
                <a:latin typeface="Consolas" panose="020B0609020204030204" pitchFamily="49" charset="0"/>
              </a:rPr>
              <a:t>.</a:t>
            </a:r>
            <a:r>
              <a:rPr lang="en-US" altLang="zh-TW" sz="1200" dirty="0" err="1">
                <a:solidFill>
                  <a:srgbClr val="B8BB26"/>
                </a:solidFill>
                <a:latin typeface="Consolas" panose="020B0609020204030204" pitchFamily="49" charset="0"/>
              </a:rPr>
              <a:t>remove</a:t>
            </a:r>
            <a:r>
              <a:rPr lang="en-US" altLang="zh-TW" sz="1200" dirty="0">
                <a:solidFill>
                  <a:srgbClr val="BDAE93"/>
                </a:solidFill>
                <a:latin typeface="Consolas" panose="020B0609020204030204" pitchFamily="49" charset="0"/>
              </a:rPr>
              <a:t>(</a:t>
            </a:r>
            <a:r>
              <a:rPr lang="en-US" altLang="zh-TW" sz="1200" dirty="0">
                <a:solidFill>
                  <a:srgbClr val="689D6A"/>
                </a:solidFill>
                <a:latin typeface="Consolas" panose="020B0609020204030204" pitchFamily="49" charset="0"/>
              </a:rPr>
              <a:t>e2</a:t>
            </a:r>
            <a:r>
              <a:rPr lang="en-US" altLang="zh-TW" sz="1200" dirty="0">
                <a:solidFill>
                  <a:srgbClr val="BDAE93"/>
                </a:solidFill>
                <a:latin typeface="Consolas" panose="020B0609020204030204" pitchFamily="49" charset="0"/>
              </a:rPr>
              <a:t>)</a:t>
            </a:r>
            <a:r>
              <a:rPr lang="en-US" altLang="zh-TW" sz="1200" dirty="0">
                <a:solidFill>
                  <a:srgbClr val="FBF1C7"/>
                </a:solidFill>
                <a:latin typeface="Consolas" panose="020B0609020204030204" pitchFamily="49" charset="0"/>
              </a:rPr>
              <a:t>;</a:t>
            </a:r>
            <a:endParaRPr lang="en-US" altLang="zh-TW" sz="1200" dirty="0">
              <a:solidFill>
                <a:srgbClr val="EBDBB2"/>
              </a:solidFill>
              <a:latin typeface="Consolas" panose="020B0609020204030204" pitchFamily="49" charset="0"/>
            </a:endParaRPr>
          </a:p>
          <a:p>
            <a:endParaRPr lang="en-US" altLang="zh-TW" sz="1200" dirty="0" smtClean="0">
              <a:solidFill>
                <a:srgbClr val="83A598"/>
              </a:solidFill>
              <a:latin typeface="Consolas" panose="020B0609020204030204" pitchFamily="49" charset="0"/>
            </a:endParaRPr>
          </a:p>
          <a:p>
            <a:r>
              <a:rPr lang="en-US" altLang="zh-TW" sz="1200" dirty="0" err="1" smtClean="0">
                <a:solidFill>
                  <a:srgbClr val="83A598"/>
                </a:solidFill>
                <a:latin typeface="Consolas" panose="020B0609020204030204" pitchFamily="49" charset="0"/>
              </a:rPr>
              <a:t>set</a:t>
            </a:r>
            <a:r>
              <a:rPr lang="en-US" altLang="zh-TW" sz="1200" dirty="0" err="1" smtClean="0">
                <a:solidFill>
                  <a:srgbClr val="FBF1C7"/>
                </a:solidFill>
                <a:latin typeface="Consolas" panose="020B0609020204030204" pitchFamily="49" charset="0"/>
              </a:rPr>
              <a:t>.</a:t>
            </a:r>
            <a:r>
              <a:rPr lang="en-US" altLang="zh-TW" sz="1200" dirty="0" err="1" smtClean="0">
                <a:solidFill>
                  <a:srgbClr val="B8BB26"/>
                </a:solidFill>
                <a:latin typeface="Consolas" panose="020B0609020204030204" pitchFamily="49" charset="0"/>
              </a:rPr>
              <a:t>getAddCount</a:t>
            </a:r>
            <a:r>
              <a:rPr lang="en-US" altLang="zh-TW" sz="1200" dirty="0">
                <a:solidFill>
                  <a:srgbClr val="BDAE93"/>
                </a:solidFill>
                <a:latin typeface="Consolas" panose="020B0609020204030204" pitchFamily="49" charset="0"/>
              </a:rPr>
              <a:t>()</a:t>
            </a:r>
            <a:r>
              <a:rPr lang="en-US" altLang="zh-TW" sz="1200" dirty="0">
                <a:solidFill>
                  <a:srgbClr val="FBF1C7"/>
                </a:solidFill>
                <a:latin typeface="Consolas" panose="020B0609020204030204" pitchFamily="49" charset="0"/>
              </a:rPr>
              <a:t>; </a:t>
            </a:r>
            <a:r>
              <a:rPr lang="en-US" altLang="zh-TW" sz="1200" i="1" dirty="0">
                <a:solidFill>
                  <a:srgbClr val="928374"/>
                </a:solidFill>
                <a:latin typeface="Consolas" panose="020B0609020204030204" pitchFamily="49" charset="0"/>
              </a:rPr>
              <a:t>// </a:t>
            </a:r>
            <a:r>
              <a:rPr lang="en-US" altLang="zh-TW" sz="1200" i="1" dirty="0" smtClean="0">
                <a:solidFill>
                  <a:srgbClr val="928374"/>
                </a:solidFill>
                <a:latin typeface="Consolas" panose="020B0609020204030204" pitchFamily="49" charset="0"/>
              </a:rPr>
              <a:t>?</a:t>
            </a:r>
            <a:endParaRPr lang="en-US" altLang="zh-TW" sz="1200" b="0" dirty="0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3189A-E026-C443-843C-0103F709C611}" type="slidenum">
              <a:rPr kumimoji="1" lang="zh-TW" altLang="en-US" smtClean="0"/>
              <a:t>51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85656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Forwarding: Composition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838199" y="1825625"/>
            <a:ext cx="5116552" cy="2408664"/>
          </a:xfrm>
          <a:prstGeom prst="rect">
            <a:avLst/>
          </a:prstGeom>
          <a:solidFill>
            <a:srgbClr val="1C1C1C"/>
          </a:solidFill>
        </p:spPr>
        <p:txBody>
          <a:bodyPr wrap="square">
            <a:normAutofit/>
          </a:bodyPr>
          <a:lstStyle/>
          <a:p>
            <a:r>
              <a:rPr lang="en-US" altLang="zh-TW" sz="1200" dirty="0">
                <a:solidFill>
                  <a:srgbClr val="FB4934"/>
                </a:solidFill>
                <a:latin typeface="Consolas" panose="020B0609020204030204" pitchFamily="49" charset="0"/>
              </a:rPr>
              <a:t>public</a:t>
            </a:r>
            <a:r>
              <a:rPr lang="en-US" altLang="zh-TW" sz="1200" dirty="0">
                <a:solidFill>
                  <a:srgbClr val="FBF1C7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200" dirty="0">
                <a:solidFill>
                  <a:srgbClr val="FB4934"/>
                </a:solidFill>
                <a:latin typeface="Consolas" panose="020B0609020204030204" pitchFamily="49" charset="0"/>
              </a:rPr>
              <a:t>abstract</a:t>
            </a:r>
            <a:r>
              <a:rPr lang="en-US" altLang="zh-TW" sz="1200" dirty="0">
                <a:solidFill>
                  <a:srgbClr val="FBF1C7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200" dirty="0">
                <a:solidFill>
                  <a:srgbClr val="FB4934"/>
                </a:solidFill>
                <a:latin typeface="Consolas" panose="020B0609020204030204" pitchFamily="49" charset="0"/>
              </a:rPr>
              <a:t>class</a:t>
            </a:r>
            <a:r>
              <a:rPr lang="en-US" altLang="zh-TW" sz="1200" dirty="0">
                <a:solidFill>
                  <a:srgbClr val="FBF1C7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200" dirty="0" err="1">
                <a:solidFill>
                  <a:srgbClr val="FABD2F"/>
                </a:solidFill>
                <a:latin typeface="Consolas" panose="020B0609020204030204" pitchFamily="49" charset="0"/>
              </a:rPr>
              <a:t>ForwardingSet</a:t>
            </a:r>
            <a:r>
              <a:rPr lang="en-US" altLang="zh-TW" sz="1200" dirty="0">
                <a:solidFill>
                  <a:srgbClr val="FBF1C7"/>
                </a:solidFill>
                <a:latin typeface="Consolas" panose="020B0609020204030204" pitchFamily="49" charset="0"/>
              </a:rPr>
              <a:t>&lt;</a:t>
            </a:r>
            <a:r>
              <a:rPr lang="en-US" altLang="zh-TW" sz="1200" dirty="0">
                <a:solidFill>
                  <a:srgbClr val="FB4934"/>
                </a:solidFill>
                <a:latin typeface="Consolas" panose="020B0609020204030204" pitchFamily="49" charset="0"/>
              </a:rPr>
              <a:t>E</a:t>
            </a:r>
            <a:r>
              <a:rPr lang="en-US" altLang="zh-TW" sz="1200" dirty="0">
                <a:solidFill>
                  <a:srgbClr val="FBF1C7"/>
                </a:solidFill>
                <a:latin typeface="Consolas" panose="020B0609020204030204" pitchFamily="49" charset="0"/>
              </a:rPr>
              <a:t>&gt; </a:t>
            </a:r>
            <a:r>
              <a:rPr lang="en-US" altLang="zh-TW" sz="1200" dirty="0">
                <a:solidFill>
                  <a:srgbClr val="FB4934"/>
                </a:solidFill>
                <a:latin typeface="Consolas" panose="020B0609020204030204" pitchFamily="49" charset="0"/>
              </a:rPr>
              <a:t>implements</a:t>
            </a:r>
            <a:r>
              <a:rPr lang="en-US" altLang="zh-TW" sz="1200" dirty="0">
                <a:solidFill>
                  <a:srgbClr val="FBF1C7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200" dirty="0">
                <a:solidFill>
                  <a:srgbClr val="FABD2F"/>
                </a:solidFill>
                <a:latin typeface="Consolas" panose="020B0609020204030204" pitchFamily="49" charset="0"/>
              </a:rPr>
              <a:t>Set</a:t>
            </a:r>
            <a:r>
              <a:rPr lang="en-US" altLang="zh-TW" sz="1200" dirty="0">
                <a:solidFill>
                  <a:srgbClr val="FBF1C7"/>
                </a:solidFill>
                <a:latin typeface="Consolas" panose="020B0609020204030204" pitchFamily="49" charset="0"/>
              </a:rPr>
              <a:t>&lt;</a:t>
            </a:r>
            <a:r>
              <a:rPr lang="en-US" altLang="zh-TW" sz="1200" dirty="0">
                <a:solidFill>
                  <a:srgbClr val="FB4934"/>
                </a:solidFill>
                <a:latin typeface="Consolas" panose="020B0609020204030204" pitchFamily="49" charset="0"/>
              </a:rPr>
              <a:t>E</a:t>
            </a:r>
            <a:r>
              <a:rPr lang="en-US" altLang="zh-TW" sz="1200" dirty="0">
                <a:solidFill>
                  <a:srgbClr val="FBF1C7"/>
                </a:solidFill>
                <a:latin typeface="Consolas" panose="020B0609020204030204" pitchFamily="49" charset="0"/>
              </a:rPr>
              <a:t>&gt; {</a:t>
            </a:r>
            <a:endParaRPr lang="en-US" altLang="zh-TW" sz="1200" dirty="0">
              <a:solidFill>
                <a:srgbClr val="EBDBB2"/>
              </a:solidFill>
              <a:latin typeface="Consolas" panose="020B0609020204030204" pitchFamily="49" charset="0"/>
            </a:endParaRPr>
          </a:p>
          <a:p>
            <a:r>
              <a:rPr lang="en-US" altLang="zh-TW" sz="1200" dirty="0" smtClean="0">
                <a:solidFill>
                  <a:srgbClr val="FB4934"/>
                </a:solidFill>
                <a:latin typeface="Consolas" panose="020B0609020204030204" pitchFamily="49" charset="0"/>
              </a:rPr>
              <a:t>  protected</a:t>
            </a:r>
            <a:r>
              <a:rPr lang="en-US" altLang="zh-TW" sz="1200" dirty="0" smtClean="0">
                <a:solidFill>
                  <a:srgbClr val="FBF1C7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200" dirty="0">
                <a:solidFill>
                  <a:srgbClr val="FB4934"/>
                </a:solidFill>
                <a:latin typeface="Consolas" panose="020B0609020204030204" pitchFamily="49" charset="0"/>
              </a:rPr>
              <a:t>abstract</a:t>
            </a:r>
            <a:r>
              <a:rPr lang="en-US" altLang="zh-TW" sz="1200" dirty="0">
                <a:solidFill>
                  <a:srgbClr val="FBF1C7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200" dirty="0">
                <a:solidFill>
                  <a:srgbClr val="FB4934"/>
                </a:solidFill>
                <a:latin typeface="Consolas" panose="020B0609020204030204" pitchFamily="49" charset="0"/>
              </a:rPr>
              <a:t>Set</a:t>
            </a:r>
            <a:r>
              <a:rPr lang="en-US" altLang="zh-TW" sz="1200" dirty="0">
                <a:solidFill>
                  <a:srgbClr val="FBF1C7"/>
                </a:solidFill>
                <a:latin typeface="Consolas" panose="020B0609020204030204" pitchFamily="49" charset="0"/>
              </a:rPr>
              <a:t>&lt;</a:t>
            </a:r>
            <a:r>
              <a:rPr lang="en-US" altLang="zh-TW" sz="1200" dirty="0">
                <a:solidFill>
                  <a:srgbClr val="FB4934"/>
                </a:solidFill>
                <a:latin typeface="Consolas" panose="020B0609020204030204" pitchFamily="49" charset="0"/>
              </a:rPr>
              <a:t>E</a:t>
            </a:r>
            <a:r>
              <a:rPr lang="en-US" altLang="zh-TW" sz="1200" dirty="0">
                <a:solidFill>
                  <a:srgbClr val="FBF1C7"/>
                </a:solidFill>
                <a:latin typeface="Consolas" panose="020B0609020204030204" pitchFamily="49" charset="0"/>
              </a:rPr>
              <a:t>&gt; </a:t>
            </a:r>
            <a:r>
              <a:rPr lang="en-US" altLang="zh-TW" sz="1200" dirty="0">
                <a:solidFill>
                  <a:srgbClr val="B8BB26"/>
                </a:solidFill>
                <a:latin typeface="Consolas" panose="020B0609020204030204" pitchFamily="49" charset="0"/>
              </a:rPr>
              <a:t>delegate</a:t>
            </a:r>
            <a:r>
              <a:rPr lang="en-US" altLang="zh-TW" sz="1200" dirty="0">
                <a:solidFill>
                  <a:srgbClr val="BDAE93"/>
                </a:solidFill>
                <a:latin typeface="Consolas" panose="020B0609020204030204" pitchFamily="49" charset="0"/>
              </a:rPr>
              <a:t>()</a:t>
            </a:r>
            <a:r>
              <a:rPr lang="en-US" altLang="zh-TW" sz="1200" dirty="0">
                <a:solidFill>
                  <a:srgbClr val="FBF1C7"/>
                </a:solidFill>
                <a:latin typeface="Consolas" panose="020B0609020204030204" pitchFamily="49" charset="0"/>
              </a:rPr>
              <a:t>;</a:t>
            </a:r>
            <a:endParaRPr lang="en-US" altLang="zh-TW" sz="1200" dirty="0">
              <a:solidFill>
                <a:srgbClr val="EBDBB2"/>
              </a:solidFill>
              <a:latin typeface="Consolas" panose="020B0609020204030204" pitchFamily="49" charset="0"/>
            </a:endParaRPr>
          </a:p>
          <a:p>
            <a:r>
              <a:rPr lang="en-US" altLang="zh-TW" sz="1200" dirty="0">
                <a:solidFill>
                  <a:srgbClr val="EBDBB2"/>
                </a:solidFill>
                <a:latin typeface="Consolas" panose="020B0609020204030204" pitchFamily="49" charset="0"/>
              </a:rPr>
              <a:t/>
            </a:r>
            <a:br>
              <a:rPr lang="en-US" altLang="zh-TW" sz="1200" dirty="0">
                <a:solidFill>
                  <a:srgbClr val="EBDBB2"/>
                </a:solidFill>
                <a:latin typeface="Consolas" panose="020B0609020204030204" pitchFamily="49" charset="0"/>
              </a:rPr>
            </a:br>
            <a:r>
              <a:rPr lang="en-US" altLang="zh-TW" sz="1200" dirty="0" smtClean="0">
                <a:solidFill>
                  <a:srgbClr val="EBDBB2"/>
                </a:solidFill>
                <a:latin typeface="Consolas" panose="020B0609020204030204" pitchFamily="49" charset="0"/>
              </a:rPr>
              <a:t>  </a:t>
            </a:r>
            <a:r>
              <a:rPr lang="en-US" altLang="zh-TW" sz="1200" dirty="0" smtClean="0">
                <a:solidFill>
                  <a:srgbClr val="FB4934"/>
                </a:solidFill>
                <a:latin typeface="Consolas" panose="020B0609020204030204" pitchFamily="49" charset="0"/>
              </a:rPr>
              <a:t>public</a:t>
            </a:r>
            <a:r>
              <a:rPr lang="en-US" altLang="zh-TW" sz="1200" dirty="0" smtClean="0">
                <a:solidFill>
                  <a:srgbClr val="FBF1C7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200" dirty="0" err="1">
                <a:solidFill>
                  <a:srgbClr val="FB4934"/>
                </a:solidFill>
                <a:latin typeface="Consolas" panose="020B0609020204030204" pitchFamily="49" charset="0"/>
              </a:rPr>
              <a:t>boolean</a:t>
            </a:r>
            <a:r>
              <a:rPr lang="en-US" altLang="zh-TW" sz="1200" dirty="0">
                <a:solidFill>
                  <a:srgbClr val="FBF1C7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200" dirty="0">
                <a:solidFill>
                  <a:srgbClr val="B8BB26"/>
                </a:solidFill>
                <a:latin typeface="Consolas" panose="020B0609020204030204" pitchFamily="49" charset="0"/>
              </a:rPr>
              <a:t>add</a:t>
            </a:r>
            <a:r>
              <a:rPr lang="en-US" altLang="zh-TW" sz="1200" dirty="0">
                <a:solidFill>
                  <a:srgbClr val="BDAE93"/>
                </a:solidFill>
                <a:latin typeface="Consolas" panose="020B0609020204030204" pitchFamily="49" charset="0"/>
              </a:rPr>
              <a:t>(</a:t>
            </a:r>
            <a:r>
              <a:rPr lang="en-US" altLang="zh-TW" sz="1200" dirty="0">
                <a:solidFill>
                  <a:srgbClr val="FB4934"/>
                </a:solidFill>
                <a:latin typeface="Consolas" panose="020B0609020204030204" pitchFamily="49" charset="0"/>
              </a:rPr>
              <a:t>E</a:t>
            </a:r>
            <a:r>
              <a:rPr lang="en-US" altLang="zh-TW" sz="1200" dirty="0">
                <a:solidFill>
                  <a:srgbClr val="FBF1C7"/>
                </a:solidFill>
                <a:latin typeface="Consolas" panose="020B0609020204030204" pitchFamily="49" charset="0"/>
              </a:rPr>
              <a:t> e</a:t>
            </a:r>
            <a:r>
              <a:rPr lang="en-US" altLang="zh-TW" sz="1200" dirty="0">
                <a:solidFill>
                  <a:srgbClr val="BDAE93"/>
                </a:solidFill>
                <a:latin typeface="Consolas" panose="020B0609020204030204" pitchFamily="49" charset="0"/>
              </a:rPr>
              <a:t>)</a:t>
            </a:r>
            <a:r>
              <a:rPr lang="en-US" altLang="zh-TW" sz="1200" dirty="0">
                <a:solidFill>
                  <a:srgbClr val="FBF1C7"/>
                </a:solidFill>
                <a:latin typeface="Consolas" panose="020B0609020204030204" pitchFamily="49" charset="0"/>
              </a:rPr>
              <a:t> {</a:t>
            </a:r>
            <a:endParaRPr lang="en-US" altLang="zh-TW" sz="1200" dirty="0">
              <a:solidFill>
                <a:srgbClr val="EBDBB2"/>
              </a:solidFill>
              <a:latin typeface="Consolas" panose="020B0609020204030204" pitchFamily="49" charset="0"/>
            </a:endParaRPr>
          </a:p>
          <a:p>
            <a:r>
              <a:rPr lang="en-US" altLang="zh-TW" sz="1200" dirty="0" smtClean="0">
                <a:solidFill>
                  <a:srgbClr val="B8BB26"/>
                </a:solidFill>
                <a:latin typeface="Consolas" panose="020B0609020204030204" pitchFamily="49" charset="0"/>
              </a:rPr>
              <a:t>    delegate</a:t>
            </a:r>
            <a:r>
              <a:rPr lang="en-US" altLang="zh-TW" sz="1200" dirty="0">
                <a:solidFill>
                  <a:srgbClr val="BDAE93"/>
                </a:solidFill>
                <a:latin typeface="Consolas" panose="020B0609020204030204" pitchFamily="49" charset="0"/>
              </a:rPr>
              <a:t>()</a:t>
            </a:r>
            <a:r>
              <a:rPr lang="en-US" altLang="zh-TW" sz="1200" dirty="0">
                <a:solidFill>
                  <a:srgbClr val="FBF1C7"/>
                </a:solidFill>
                <a:latin typeface="Consolas" panose="020B0609020204030204" pitchFamily="49" charset="0"/>
              </a:rPr>
              <a:t>.</a:t>
            </a:r>
            <a:r>
              <a:rPr lang="en-US" altLang="zh-TW" sz="1200" dirty="0">
                <a:solidFill>
                  <a:srgbClr val="B8BB26"/>
                </a:solidFill>
                <a:latin typeface="Consolas" panose="020B0609020204030204" pitchFamily="49" charset="0"/>
              </a:rPr>
              <a:t>add</a:t>
            </a:r>
            <a:r>
              <a:rPr lang="en-US" altLang="zh-TW" sz="1200" dirty="0">
                <a:solidFill>
                  <a:srgbClr val="BDAE93"/>
                </a:solidFill>
                <a:latin typeface="Consolas" panose="020B0609020204030204" pitchFamily="49" charset="0"/>
              </a:rPr>
              <a:t>(</a:t>
            </a:r>
            <a:r>
              <a:rPr lang="en-US" altLang="zh-TW" sz="1200" dirty="0">
                <a:solidFill>
                  <a:srgbClr val="689D6A"/>
                </a:solidFill>
                <a:latin typeface="Consolas" panose="020B0609020204030204" pitchFamily="49" charset="0"/>
              </a:rPr>
              <a:t>e</a:t>
            </a:r>
            <a:r>
              <a:rPr lang="en-US" altLang="zh-TW" sz="1200" dirty="0">
                <a:solidFill>
                  <a:srgbClr val="BDAE93"/>
                </a:solidFill>
                <a:latin typeface="Consolas" panose="020B0609020204030204" pitchFamily="49" charset="0"/>
              </a:rPr>
              <a:t>)</a:t>
            </a:r>
            <a:r>
              <a:rPr lang="en-US" altLang="zh-TW" sz="1200" dirty="0">
                <a:solidFill>
                  <a:srgbClr val="FBF1C7"/>
                </a:solidFill>
                <a:latin typeface="Consolas" panose="020B0609020204030204" pitchFamily="49" charset="0"/>
              </a:rPr>
              <a:t>;</a:t>
            </a:r>
            <a:endParaRPr lang="en-US" altLang="zh-TW" sz="1200" dirty="0">
              <a:solidFill>
                <a:srgbClr val="EBDBB2"/>
              </a:solidFill>
              <a:latin typeface="Consolas" panose="020B0609020204030204" pitchFamily="49" charset="0"/>
            </a:endParaRPr>
          </a:p>
          <a:p>
            <a:r>
              <a:rPr lang="en-US" altLang="zh-TW" sz="1200" dirty="0" smtClean="0">
                <a:solidFill>
                  <a:srgbClr val="FBF1C7"/>
                </a:solidFill>
                <a:latin typeface="Consolas" panose="020B0609020204030204" pitchFamily="49" charset="0"/>
              </a:rPr>
              <a:t>  }</a:t>
            </a:r>
            <a:endParaRPr lang="en-US" altLang="zh-TW" sz="1200" dirty="0">
              <a:solidFill>
                <a:srgbClr val="EBDBB2"/>
              </a:solidFill>
              <a:latin typeface="Consolas" panose="020B0609020204030204" pitchFamily="49" charset="0"/>
            </a:endParaRPr>
          </a:p>
          <a:p>
            <a:r>
              <a:rPr lang="en-US" altLang="zh-TW" sz="1200" dirty="0">
                <a:solidFill>
                  <a:srgbClr val="EBDBB2"/>
                </a:solidFill>
                <a:latin typeface="Consolas" panose="020B0609020204030204" pitchFamily="49" charset="0"/>
              </a:rPr>
              <a:t/>
            </a:r>
            <a:br>
              <a:rPr lang="en-US" altLang="zh-TW" sz="1200" dirty="0">
                <a:solidFill>
                  <a:srgbClr val="EBDBB2"/>
                </a:solidFill>
                <a:latin typeface="Consolas" panose="020B0609020204030204" pitchFamily="49" charset="0"/>
              </a:rPr>
            </a:br>
            <a:r>
              <a:rPr lang="en-US" altLang="zh-TW" sz="1200" dirty="0" smtClean="0">
                <a:solidFill>
                  <a:srgbClr val="EBDBB2"/>
                </a:solidFill>
                <a:latin typeface="Consolas" panose="020B0609020204030204" pitchFamily="49" charset="0"/>
              </a:rPr>
              <a:t>  </a:t>
            </a:r>
            <a:r>
              <a:rPr lang="en-US" altLang="zh-TW" sz="1200" dirty="0" smtClean="0">
                <a:solidFill>
                  <a:srgbClr val="FB4934"/>
                </a:solidFill>
                <a:latin typeface="Consolas" panose="020B0609020204030204" pitchFamily="49" charset="0"/>
              </a:rPr>
              <a:t>public</a:t>
            </a:r>
            <a:r>
              <a:rPr lang="en-US" altLang="zh-TW" sz="1200" dirty="0" smtClean="0">
                <a:solidFill>
                  <a:srgbClr val="FBF1C7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200" dirty="0" err="1">
                <a:solidFill>
                  <a:srgbClr val="FB4934"/>
                </a:solidFill>
                <a:latin typeface="Consolas" panose="020B0609020204030204" pitchFamily="49" charset="0"/>
              </a:rPr>
              <a:t>boolean</a:t>
            </a:r>
            <a:r>
              <a:rPr lang="en-US" altLang="zh-TW" sz="1200" dirty="0">
                <a:solidFill>
                  <a:srgbClr val="FBF1C7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200" dirty="0" err="1">
                <a:solidFill>
                  <a:srgbClr val="B8BB26"/>
                </a:solidFill>
                <a:latin typeface="Consolas" panose="020B0609020204030204" pitchFamily="49" charset="0"/>
              </a:rPr>
              <a:t>addAll</a:t>
            </a:r>
            <a:r>
              <a:rPr lang="en-US" altLang="zh-TW" sz="1200" dirty="0">
                <a:solidFill>
                  <a:srgbClr val="BDAE93"/>
                </a:solidFill>
                <a:latin typeface="Consolas" panose="020B0609020204030204" pitchFamily="49" charset="0"/>
              </a:rPr>
              <a:t>(</a:t>
            </a:r>
            <a:r>
              <a:rPr lang="en-US" altLang="zh-TW" sz="1200" dirty="0">
                <a:solidFill>
                  <a:srgbClr val="FB4934"/>
                </a:solidFill>
                <a:latin typeface="Consolas" panose="020B0609020204030204" pitchFamily="49" charset="0"/>
              </a:rPr>
              <a:t>Collection</a:t>
            </a:r>
            <a:r>
              <a:rPr lang="en-US" altLang="zh-TW" sz="1200" dirty="0">
                <a:solidFill>
                  <a:srgbClr val="FBF1C7"/>
                </a:solidFill>
                <a:latin typeface="Consolas" panose="020B0609020204030204" pitchFamily="49" charset="0"/>
              </a:rPr>
              <a:t>&lt;</a:t>
            </a:r>
            <a:r>
              <a:rPr lang="en-US" altLang="zh-TW" sz="1200" dirty="0">
                <a:solidFill>
                  <a:srgbClr val="FB4934"/>
                </a:solidFill>
                <a:latin typeface="Consolas" panose="020B0609020204030204" pitchFamily="49" charset="0"/>
              </a:rPr>
              <a:t>?</a:t>
            </a:r>
            <a:r>
              <a:rPr lang="en-US" altLang="zh-TW" sz="1200" dirty="0">
                <a:solidFill>
                  <a:srgbClr val="FBF1C7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200" dirty="0">
                <a:solidFill>
                  <a:srgbClr val="FB4934"/>
                </a:solidFill>
                <a:latin typeface="Consolas" panose="020B0609020204030204" pitchFamily="49" charset="0"/>
              </a:rPr>
              <a:t>extends</a:t>
            </a:r>
            <a:r>
              <a:rPr lang="en-US" altLang="zh-TW" sz="1200" dirty="0">
                <a:solidFill>
                  <a:srgbClr val="FBF1C7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200" dirty="0">
                <a:solidFill>
                  <a:srgbClr val="FB4934"/>
                </a:solidFill>
                <a:latin typeface="Consolas" panose="020B0609020204030204" pitchFamily="49" charset="0"/>
              </a:rPr>
              <a:t>E</a:t>
            </a:r>
            <a:r>
              <a:rPr lang="en-US" altLang="zh-TW" sz="1200" dirty="0">
                <a:solidFill>
                  <a:srgbClr val="FBF1C7"/>
                </a:solidFill>
                <a:latin typeface="Consolas" panose="020B0609020204030204" pitchFamily="49" charset="0"/>
              </a:rPr>
              <a:t>&gt; c</a:t>
            </a:r>
            <a:r>
              <a:rPr lang="en-US" altLang="zh-TW" sz="1200" dirty="0">
                <a:solidFill>
                  <a:srgbClr val="BDAE93"/>
                </a:solidFill>
                <a:latin typeface="Consolas" panose="020B0609020204030204" pitchFamily="49" charset="0"/>
              </a:rPr>
              <a:t>)</a:t>
            </a:r>
            <a:r>
              <a:rPr lang="en-US" altLang="zh-TW" sz="1200" dirty="0">
                <a:solidFill>
                  <a:srgbClr val="FBF1C7"/>
                </a:solidFill>
                <a:latin typeface="Consolas" panose="020B0609020204030204" pitchFamily="49" charset="0"/>
              </a:rPr>
              <a:t> {</a:t>
            </a:r>
            <a:endParaRPr lang="en-US" altLang="zh-TW" sz="1200" dirty="0">
              <a:solidFill>
                <a:srgbClr val="EBDBB2"/>
              </a:solidFill>
              <a:latin typeface="Consolas" panose="020B0609020204030204" pitchFamily="49" charset="0"/>
            </a:endParaRPr>
          </a:p>
          <a:p>
            <a:r>
              <a:rPr lang="en-US" altLang="zh-TW" sz="1200" dirty="0" smtClean="0">
                <a:solidFill>
                  <a:srgbClr val="B8BB26"/>
                </a:solidFill>
                <a:latin typeface="Consolas" panose="020B0609020204030204" pitchFamily="49" charset="0"/>
              </a:rPr>
              <a:t>    delegate</a:t>
            </a:r>
            <a:r>
              <a:rPr lang="en-US" altLang="zh-TW" sz="1200" dirty="0">
                <a:solidFill>
                  <a:srgbClr val="BDAE93"/>
                </a:solidFill>
                <a:latin typeface="Consolas" panose="020B0609020204030204" pitchFamily="49" charset="0"/>
              </a:rPr>
              <a:t>()</a:t>
            </a:r>
            <a:r>
              <a:rPr lang="en-US" altLang="zh-TW" sz="1200" dirty="0">
                <a:solidFill>
                  <a:srgbClr val="FBF1C7"/>
                </a:solidFill>
                <a:latin typeface="Consolas" panose="020B0609020204030204" pitchFamily="49" charset="0"/>
              </a:rPr>
              <a:t>.</a:t>
            </a:r>
            <a:r>
              <a:rPr lang="en-US" altLang="zh-TW" sz="1200" dirty="0" err="1">
                <a:solidFill>
                  <a:srgbClr val="B8BB26"/>
                </a:solidFill>
                <a:latin typeface="Consolas" panose="020B0609020204030204" pitchFamily="49" charset="0"/>
              </a:rPr>
              <a:t>addAll</a:t>
            </a:r>
            <a:r>
              <a:rPr lang="en-US" altLang="zh-TW" sz="1200" dirty="0">
                <a:solidFill>
                  <a:srgbClr val="BDAE93"/>
                </a:solidFill>
                <a:latin typeface="Consolas" panose="020B0609020204030204" pitchFamily="49" charset="0"/>
              </a:rPr>
              <a:t>(</a:t>
            </a:r>
            <a:r>
              <a:rPr lang="en-US" altLang="zh-TW" sz="1200" dirty="0">
                <a:solidFill>
                  <a:srgbClr val="689D6A"/>
                </a:solidFill>
                <a:latin typeface="Consolas" panose="020B0609020204030204" pitchFamily="49" charset="0"/>
              </a:rPr>
              <a:t>c</a:t>
            </a:r>
            <a:r>
              <a:rPr lang="en-US" altLang="zh-TW" sz="1200" dirty="0">
                <a:solidFill>
                  <a:srgbClr val="BDAE93"/>
                </a:solidFill>
                <a:latin typeface="Consolas" panose="020B0609020204030204" pitchFamily="49" charset="0"/>
              </a:rPr>
              <a:t>)</a:t>
            </a:r>
            <a:r>
              <a:rPr lang="en-US" altLang="zh-TW" sz="1200" dirty="0">
                <a:solidFill>
                  <a:srgbClr val="FBF1C7"/>
                </a:solidFill>
                <a:latin typeface="Consolas" panose="020B0609020204030204" pitchFamily="49" charset="0"/>
              </a:rPr>
              <a:t>;</a:t>
            </a:r>
            <a:endParaRPr lang="en-US" altLang="zh-TW" sz="1200" dirty="0">
              <a:solidFill>
                <a:srgbClr val="EBDBB2"/>
              </a:solidFill>
              <a:latin typeface="Consolas" panose="020B0609020204030204" pitchFamily="49" charset="0"/>
            </a:endParaRPr>
          </a:p>
          <a:p>
            <a:r>
              <a:rPr lang="en-US" altLang="zh-TW" sz="1200" dirty="0" smtClean="0">
                <a:solidFill>
                  <a:srgbClr val="FBF1C7"/>
                </a:solidFill>
                <a:latin typeface="Consolas" panose="020B0609020204030204" pitchFamily="49" charset="0"/>
              </a:rPr>
              <a:t>  }</a:t>
            </a:r>
            <a:endParaRPr lang="en-US" altLang="zh-TW" sz="1200" dirty="0">
              <a:solidFill>
                <a:srgbClr val="EBDBB2"/>
              </a:solidFill>
              <a:latin typeface="Consolas" panose="020B0609020204030204" pitchFamily="49" charset="0"/>
            </a:endParaRPr>
          </a:p>
          <a:p>
            <a:r>
              <a:rPr lang="en-US" altLang="zh-TW" sz="1200" dirty="0">
                <a:solidFill>
                  <a:srgbClr val="FBF1C7"/>
                </a:solidFill>
                <a:latin typeface="Consolas" panose="020B0609020204030204" pitchFamily="49" charset="0"/>
              </a:rPr>
              <a:t>}</a:t>
            </a:r>
            <a:endParaRPr lang="en-US" altLang="zh-TW" sz="1200" b="0" dirty="0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237247" y="1825626"/>
            <a:ext cx="5116553" cy="4945044"/>
          </a:xfrm>
          <a:prstGeom prst="rect">
            <a:avLst/>
          </a:prstGeom>
          <a:solidFill>
            <a:srgbClr val="1C1C1C"/>
          </a:solidFill>
        </p:spPr>
        <p:txBody>
          <a:bodyPr wrap="square">
            <a:normAutofit lnSpcReduction="10000"/>
          </a:bodyPr>
          <a:lstStyle/>
          <a:p>
            <a:r>
              <a:rPr lang="en-US" altLang="zh-TW" sz="1200" dirty="0">
                <a:solidFill>
                  <a:srgbClr val="FB4934"/>
                </a:solidFill>
                <a:latin typeface="Consolas" panose="020B0609020204030204" pitchFamily="49" charset="0"/>
              </a:rPr>
              <a:t>public</a:t>
            </a:r>
            <a:r>
              <a:rPr lang="en-US" altLang="zh-TW" sz="1200" dirty="0">
                <a:solidFill>
                  <a:srgbClr val="FBF1C7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200" dirty="0">
                <a:solidFill>
                  <a:srgbClr val="FB4934"/>
                </a:solidFill>
                <a:latin typeface="Consolas" panose="020B0609020204030204" pitchFamily="49" charset="0"/>
              </a:rPr>
              <a:t>class</a:t>
            </a:r>
            <a:r>
              <a:rPr lang="en-US" altLang="zh-TW" sz="1200" dirty="0">
                <a:solidFill>
                  <a:srgbClr val="FBF1C7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200" dirty="0" err="1" smtClean="0">
                <a:solidFill>
                  <a:srgbClr val="FABD2F"/>
                </a:solidFill>
                <a:latin typeface="Consolas" panose="020B0609020204030204" pitchFamily="49" charset="0"/>
              </a:rPr>
              <a:t>MySet</a:t>
            </a:r>
            <a:r>
              <a:rPr lang="en-US" altLang="zh-TW" sz="1200" dirty="0" smtClean="0">
                <a:solidFill>
                  <a:srgbClr val="FBF1C7"/>
                </a:solidFill>
                <a:latin typeface="Consolas" panose="020B0609020204030204" pitchFamily="49" charset="0"/>
              </a:rPr>
              <a:t>&lt;</a:t>
            </a:r>
            <a:r>
              <a:rPr lang="en-US" altLang="zh-TW" sz="1200" dirty="0" smtClean="0">
                <a:solidFill>
                  <a:srgbClr val="FB4934"/>
                </a:solidFill>
                <a:latin typeface="Consolas" panose="020B0609020204030204" pitchFamily="49" charset="0"/>
              </a:rPr>
              <a:t>E</a:t>
            </a:r>
            <a:r>
              <a:rPr lang="en-US" altLang="zh-TW" sz="1200" dirty="0">
                <a:solidFill>
                  <a:srgbClr val="FBF1C7"/>
                </a:solidFill>
                <a:latin typeface="Consolas" panose="020B0609020204030204" pitchFamily="49" charset="0"/>
              </a:rPr>
              <a:t>&gt; </a:t>
            </a:r>
            <a:r>
              <a:rPr lang="en-US" altLang="zh-TW" sz="1200" dirty="0">
                <a:solidFill>
                  <a:srgbClr val="FB4934"/>
                </a:solidFill>
                <a:latin typeface="Consolas" panose="020B0609020204030204" pitchFamily="49" charset="0"/>
              </a:rPr>
              <a:t>extends</a:t>
            </a:r>
            <a:r>
              <a:rPr lang="en-US" altLang="zh-TW" sz="1200" dirty="0">
                <a:solidFill>
                  <a:srgbClr val="FBF1C7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200" dirty="0" err="1">
                <a:solidFill>
                  <a:srgbClr val="FABD2F"/>
                </a:solidFill>
                <a:latin typeface="Consolas" panose="020B0609020204030204" pitchFamily="49" charset="0"/>
              </a:rPr>
              <a:t>ForwardingSet</a:t>
            </a:r>
            <a:r>
              <a:rPr lang="en-US" altLang="zh-TW" sz="1200" dirty="0">
                <a:solidFill>
                  <a:srgbClr val="FBF1C7"/>
                </a:solidFill>
                <a:latin typeface="Consolas" panose="020B0609020204030204" pitchFamily="49" charset="0"/>
              </a:rPr>
              <a:t>&lt;</a:t>
            </a:r>
            <a:r>
              <a:rPr lang="en-US" altLang="zh-TW" sz="1200" dirty="0">
                <a:solidFill>
                  <a:srgbClr val="FB4934"/>
                </a:solidFill>
                <a:latin typeface="Consolas" panose="020B0609020204030204" pitchFamily="49" charset="0"/>
              </a:rPr>
              <a:t>E</a:t>
            </a:r>
            <a:r>
              <a:rPr lang="en-US" altLang="zh-TW" sz="1200" dirty="0">
                <a:solidFill>
                  <a:srgbClr val="FBF1C7"/>
                </a:solidFill>
                <a:latin typeface="Consolas" panose="020B0609020204030204" pitchFamily="49" charset="0"/>
              </a:rPr>
              <a:t>&gt; {</a:t>
            </a:r>
            <a:endParaRPr lang="en-US" altLang="zh-TW" sz="1200" dirty="0">
              <a:solidFill>
                <a:srgbClr val="EBDBB2"/>
              </a:solidFill>
              <a:latin typeface="Consolas" panose="020B0609020204030204" pitchFamily="49" charset="0"/>
            </a:endParaRPr>
          </a:p>
          <a:p>
            <a:r>
              <a:rPr lang="en-US" altLang="zh-TW" sz="1200" dirty="0" smtClean="0">
                <a:solidFill>
                  <a:srgbClr val="FB4934"/>
                </a:solidFill>
                <a:latin typeface="Consolas" panose="020B0609020204030204" pitchFamily="49" charset="0"/>
              </a:rPr>
              <a:t>  private</a:t>
            </a:r>
            <a:r>
              <a:rPr lang="en-US" altLang="zh-TW" sz="1200" dirty="0" smtClean="0">
                <a:solidFill>
                  <a:srgbClr val="FBF1C7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200" dirty="0">
                <a:solidFill>
                  <a:srgbClr val="FB4934"/>
                </a:solidFill>
                <a:latin typeface="Consolas" panose="020B0609020204030204" pitchFamily="49" charset="0"/>
              </a:rPr>
              <a:t>Set</a:t>
            </a:r>
            <a:r>
              <a:rPr lang="en-US" altLang="zh-TW" sz="1200" dirty="0">
                <a:solidFill>
                  <a:srgbClr val="FBF1C7"/>
                </a:solidFill>
                <a:latin typeface="Consolas" panose="020B0609020204030204" pitchFamily="49" charset="0"/>
              </a:rPr>
              <a:t>&lt;</a:t>
            </a:r>
            <a:r>
              <a:rPr lang="en-US" altLang="zh-TW" sz="1200" dirty="0">
                <a:solidFill>
                  <a:srgbClr val="FB4934"/>
                </a:solidFill>
                <a:latin typeface="Consolas" panose="020B0609020204030204" pitchFamily="49" charset="0"/>
              </a:rPr>
              <a:t>E</a:t>
            </a:r>
            <a:r>
              <a:rPr lang="en-US" altLang="zh-TW" sz="1200" dirty="0">
                <a:solidFill>
                  <a:srgbClr val="FBF1C7"/>
                </a:solidFill>
                <a:latin typeface="Consolas" panose="020B0609020204030204" pitchFamily="49" charset="0"/>
              </a:rPr>
              <a:t>&gt;</a:t>
            </a:r>
            <a:r>
              <a:rPr lang="en-US" altLang="zh-TW" sz="1200" dirty="0">
                <a:solidFill>
                  <a:srgbClr val="83A598"/>
                </a:solidFill>
                <a:latin typeface="Consolas" panose="020B0609020204030204" pitchFamily="49" charset="0"/>
              </a:rPr>
              <a:t> delegate</a:t>
            </a:r>
            <a:r>
              <a:rPr lang="en-US" altLang="zh-TW" sz="1200" dirty="0">
                <a:solidFill>
                  <a:srgbClr val="FBF1C7"/>
                </a:solidFill>
                <a:latin typeface="Consolas" panose="020B0609020204030204" pitchFamily="49" charset="0"/>
              </a:rPr>
              <a:t>;</a:t>
            </a:r>
            <a:endParaRPr lang="en-US" altLang="zh-TW" sz="1200" dirty="0">
              <a:solidFill>
                <a:srgbClr val="EBDBB2"/>
              </a:solidFill>
              <a:latin typeface="Consolas" panose="020B0609020204030204" pitchFamily="49" charset="0"/>
            </a:endParaRPr>
          </a:p>
          <a:p>
            <a:r>
              <a:rPr lang="en-US" altLang="zh-TW" sz="1200" dirty="0" smtClean="0">
                <a:solidFill>
                  <a:srgbClr val="FB4934"/>
                </a:solidFill>
                <a:latin typeface="Consolas" panose="020B0609020204030204" pitchFamily="49" charset="0"/>
              </a:rPr>
              <a:t>  private</a:t>
            </a:r>
            <a:r>
              <a:rPr lang="en-US" altLang="zh-TW" sz="1200" dirty="0" smtClean="0">
                <a:solidFill>
                  <a:srgbClr val="FBF1C7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200" dirty="0" err="1">
                <a:solidFill>
                  <a:srgbClr val="FB4934"/>
                </a:solidFill>
                <a:latin typeface="Consolas" panose="020B0609020204030204" pitchFamily="49" charset="0"/>
              </a:rPr>
              <a:t>int</a:t>
            </a:r>
            <a:r>
              <a:rPr lang="en-US" altLang="zh-TW" sz="1200" dirty="0">
                <a:solidFill>
                  <a:srgbClr val="83A598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200" dirty="0" err="1">
                <a:solidFill>
                  <a:srgbClr val="83A598"/>
                </a:solidFill>
                <a:latin typeface="Consolas" panose="020B0609020204030204" pitchFamily="49" charset="0"/>
              </a:rPr>
              <a:t>addCount</a:t>
            </a:r>
            <a:r>
              <a:rPr lang="en-US" altLang="zh-TW" sz="1200" dirty="0">
                <a:solidFill>
                  <a:srgbClr val="83A598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200" dirty="0">
                <a:solidFill>
                  <a:srgbClr val="8EC07C"/>
                </a:solidFill>
                <a:latin typeface="Consolas" panose="020B0609020204030204" pitchFamily="49" charset="0"/>
              </a:rPr>
              <a:t>=</a:t>
            </a:r>
            <a:r>
              <a:rPr lang="en-US" altLang="zh-TW" sz="1200" dirty="0">
                <a:solidFill>
                  <a:srgbClr val="83A598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200" dirty="0">
                <a:solidFill>
                  <a:srgbClr val="D3869B"/>
                </a:solidFill>
                <a:latin typeface="Consolas" panose="020B0609020204030204" pitchFamily="49" charset="0"/>
              </a:rPr>
              <a:t>0</a:t>
            </a:r>
            <a:r>
              <a:rPr lang="en-US" altLang="zh-TW" sz="1200" dirty="0">
                <a:solidFill>
                  <a:srgbClr val="FBF1C7"/>
                </a:solidFill>
                <a:latin typeface="Consolas" panose="020B0609020204030204" pitchFamily="49" charset="0"/>
              </a:rPr>
              <a:t>;</a:t>
            </a:r>
            <a:endParaRPr lang="en-US" altLang="zh-TW" sz="1200" dirty="0">
              <a:solidFill>
                <a:srgbClr val="EBDBB2"/>
              </a:solidFill>
              <a:latin typeface="Consolas" panose="020B0609020204030204" pitchFamily="49" charset="0"/>
            </a:endParaRPr>
          </a:p>
          <a:p>
            <a:r>
              <a:rPr lang="en-US" altLang="zh-TW" sz="1200" dirty="0">
                <a:solidFill>
                  <a:srgbClr val="EBDBB2"/>
                </a:solidFill>
                <a:latin typeface="Consolas" panose="020B0609020204030204" pitchFamily="49" charset="0"/>
              </a:rPr>
              <a:t/>
            </a:r>
            <a:br>
              <a:rPr lang="en-US" altLang="zh-TW" sz="1200" dirty="0">
                <a:solidFill>
                  <a:srgbClr val="EBDBB2"/>
                </a:solidFill>
                <a:latin typeface="Consolas" panose="020B0609020204030204" pitchFamily="49" charset="0"/>
              </a:rPr>
            </a:br>
            <a:r>
              <a:rPr lang="en-US" altLang="zh-TW" sz="1200" dirty="0" smtClean="0">
                <a:solidFill>
                  <a:srgbClr val="EBDBB2"/>
                </a:solidFill>
                <a:latin typeface="Consolas" panose="020B0609020204030204" pitchFamily="49" charset="0"/>
              </a:rPr>
              <a:t>  </a:t>
            </a:r>
            <a:r>
              <a:rPr lang="en-US" altLang="zh-TW" sz="1200" dirty="0" smtClean="0">
                <a:solidFill>
                  <a:srgbClr val="FB4934"/>
                </a:solidFill>
                <a:latin typeface="Consolas" panose="020B0609020204030204" pitchFamily="49" charset="0"/>
              </a:rPr>
              <a:t>public</a:t>
            </a:r>
            <a:r>
              <a:rPr lang="en-US" altLang="zh-TW" sz="1200" dirty="0" smtClean="0">
                <a:solidFill>
                  <a:srgbClr val="FBF1C7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200" dirty="0" err="1" smtClean="0">
                <a:solidFill>
                  <a:srgbClr val="B8BB26"/>
                </a:solidFill>
                <a:latin typeface="Consolas" panose="020B0609020204030204" pitchFamily="49" charset="0"/>
              </a:rPr>
              <a:t>MySet</a:t>
            </a:r>
            <a:r>
              <a:rPr lang="en-US" altLang="zh-TW" sz="1200" dirty="0" smtClean="0">
                <a:solidFill>
                  <a:srgbClr val="BDAE93"/>
                </a:solidFill>
                <a:latin typeface="Consolas" panose="020B0609020204030204" pitchFamily="49" charset="0"/>
              </a:rPr>
              <a:t>(</a:t>
            </a:r>
            <a:r>
              <a:rPr lang="en-US" altLang="zh-TW" sz="1200" dirty="0" smtClean="0">
                <a:solidFill>
                  <a:srgbClr val="FB4934"/>
                </a:solidFill>
                <a:latin typeface="Consolas" panose="020B0609020204030204" pitchFamily="49" charset="0"/>
              </a:rPr>
              <a:t>Set</a:t>
            </a:r>
            <a:r>
              <a:rPr lang="en-US" altLang="zh-TW" sz="1200" dirty="0" smtClean="0">
                <a:solidFill>
                  <a:srgbClr val="FBF1C7"/>
                </a:solidFill>
                <a:latin typeface="Consolas" panose="020B0609020204030204" pitchFamily="49" charset="0"/>
              </a:rPr>
              <a:t>&lt;</a:t>
            </a:r>
            <a:r>
              <a:rPr lang="en-US" altLang="zh-TW" sz="1200" dirty="0" smtClean="0">
                <a:solidFill>
                  <a:srgbClr val="FB4934"/>
                </a:solidFill>
                <a:latin typeface="Consolas" panose="020B0609020204030204" pitchFamily="49" charset="0"/>
              </a:rPr>
              <a:t>E</a:t>
            </a:r>
            <a:r>
              <a:rPr lang="en-US" altLang="zh-TW" sz="1200" dirty="0">
                <a:solidFill>
                  <a:srgbClr val="FBF1C7"/>
                </a:solidFill>
                <a:latin typeface="Consolas" panose="020B0609020204030204" pitchFamily="49" charset="0"/>
              </a:rPr>
              <a:t>&gt; delegate</a:t>
            </a:r>
            <a:r>
              <a:rPr lang="en-US" altLang="zh-TW" sz="1200" dirty="0">
                <a:solidFill>
                  <a:srgbClr val="BDAE93"/>
                </a:solidFill>
                <a:latin typeface="Consolas" panose="020B0609020204030204" pitchFamily="49" charset="0"/>
              </a:rPr>
              <a:t>)</a:t>
            </a:r>
            <a:r>
              <a:rPr lang="en-US" altLang="zh-TW" sz="1200" dirty="0">
                <a:solidFill>
                  <a:srgbClr val="FBF1C7"/>
                </a:solidFill>
                <a:latin typeface="Consolas" panose="020B0609020204030204" pitchFamily="49" charset="0"/>
              </a:rPr>
              <a:t> {</a:t>
            </a:r>
            <a:endParaRPr lang="en-US" altLang="zh-TW" sz="1200" dirty="0">
              <a:solidFill>
                <a:srgbClr val="EBDBB2"/>
              </a:solidFill>
              <a:latin typeface="Consolas" panose="020B0609020204030204" pitchFamily="49" charset="0"/>
            </a:endParaRPr>
          </a:p>
          <a:p>
            <a:r>
              <a:rPr lang="en-US" altLang="zh-TW" sz="1200" dirty="0" smtClean="0">
                <a:solidFill>
                  <a:srgbClr val="D3869B"/>
                </a:solidFill>
                <a:latin typeface="Consolas" panose="020B0609020204030204" pitchFamily="49" charset="0"/>
              </a:rPr>
              <a:t>    </a:t>
            </a:r>
            <a:r>
              <a:rPr lang="en-US" altLang="zh-TW" sz="1200" dirty="0" err="1" smtClean="0">
                <a:solidFill>
                  <a:srgbClr val="D3869B"/>
                </a:solidFill>
                <a:latin typeface="Consolas" panose="020B0609020204030204" pitchFamily="49" charset="0"/>
              </a:rPr>
              <a:t>this</a:t>
            </a:r>
            <a:r>
              <a:rPr lang="en-US" altLang="zh-TW" sz="1200" dirty="0" err="1" smtClean="0">
                <a:solidFill>
                  <a:srgbClr val="FBF1C7"/>
                </a:solidFill>
                <a:latin typeface="Consolas" panose="020B0609020204030204" pitchFamily="49" charset="0"/>
              </a:rPr>
              <a:t>.</a:t>
            </a:r>
            <a:r>
              <a:rPr lang="en-US" altLang="zh-TW" sz="1200" dirty="0" err="1" smtClean="0">
                <a:solidFill>
                  <a:srgbClr val="83A598"/>
                </a:solidFill>
                <a:latin typeface="Consolas" panose="020B0609020204030204" pitchFamily="49" charset="0"/>
              </a:rPr>
              <a:t>delegate</a:t>
            </a:r>
            <a:r>
              <a:rPr lang="en-US" altLang="zh-TW" sz="1200" dirty="0" smtClean="0">
                <a:solidFill>
                  <a:srgbClr val="FBF1C7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200" dirty="0">
                <a:solidFill>
                  <a:srgbClr val="8EC07C"/>
                </a:solidFill>
                <a:latin typeface="Consolas" panose="020B0609020204030204" pitchFamily="49" charset="0"/>
              </a:rPr>
              <a:t>=</a:t>
            </a:r>
            <a:r>
              <a:rPr lang="en-US" altLang="zh-TW" sz="1200" dirty="0">
                <a:solidFill>
                  <a:srgbClr val="FBF1C7"/>
                </a:solidFill>
                <a:latin typeface="Consolas" panose="020B0609020204030204" pitchFamily="49" charset="0"/>
              </a:rPr>
              <a:t> delegate;</a:t>
            </a:r>
            <a:endParaRPr lang="en-US" altLang="zh-TW" sz="1200" dirty="0">
              <a:solidFill>
                <a:srgbClr val="EBDBB2"/>
              </a:solidFill>
              <a:latin typeface="Consolas" panose="020B0609020204030204" pitchFamily="49" charset="0"/>
            </a:endParaRPr>
          </a:p>
          <a:p>
            <a:r>
              <a:rPr lang="en-US" altLang="zh-TW" sz="1200" dirty="0" smtClean="0">
                <a:solidFill>
                  <a:srgbClr val="FBF1C7"/>
                </a:solidFill>
                <a:latin typeface="Consolas" panose="020B0609020204030204" pitchFamily="49" charset="0"/>
              </a:rPr>
              <a:t>  }</a:t>
            </a:r>
            <a:endParaRPr lang="en-US" altLang="zh-TW" sz="1200" dirty="0">
              <a:solidFill>
                <a:srgbClr val="EBDBB2"/>
              </a:solidFill>
              <a:latin typeface="Consolas" panose="020B0609020204030204" pitchFamily="49" charset="0"/>
            </a:endParaRPr>
          </a:p>
          <a:p>
            <a:r>
              <a:rPr lang="en-US" altLang="zh-TW" sz="1200" dirty="0">
                <a:solidFill>
                  <a:srgbClr val="EBDBB2"/>
                </a:solidFill>
                <a:latin typeface="Consolas" panose="020B0609020204030204" pitchFamily="49" charset="0"/>
              </a:rPr>
              <a:t/>
            </a:r>
            <a:br>
              <a:rPr lang="en-US" altLang="zh-TW" sz="1200" dirty="0">
                <a:solidFill>
                  <a:srgbClr val="EBDBB2"/>
                </a:solidFill>
                <a:latin typeface="Consolas" panose="020B0609020204030204" pitchFamily="49" charset="0"/>
              </a:rPr>
            </a:br>
            <a:r>
              <a:rPr lang="en-US" altLang="zh-TW" sz="1200" dirty="0" smtClean="0">
                <a:solidFill>
                  <a:srgbClr val="EBDBB2"/>
                </a:solidFill>
                <a:latin typeface="Consolas" panose="020B0609020204030204" pitchFamily="49" charset="0"/>
              </a:rPr>
              <a:t>  </a:t>
            </a:r>
            <a:r>
              <a:rPr lang="en-US" altLang="zh-TW" sz="1200" dirty="0" smtClean="0">
                <a:solidFill>
                  <a:srgbClr val="FBF1C7"/>
                </a:solidFill>
                <a:latin typeface="Consolas" panose="020B0609020204030204" pitchFamily="49" charset="0"/>
              </a:rPr>
              <a:t>@</a:t>
            </a:r>
            <a:r>
              <a:rPr lang="en-US" altLang="zh-TW" sz="1200" dirty="0">
                <a:solidFill>
                  <a:srgbClr val="FB4934"/>
                </a:solidFill>
                <a:latin typeface="Consolas" panose="020B0609020204030204" pitchFamily="49" charset="0"/>
              </a:rPr>
              <a:t>Override</a:t>
            </a:r>
            <a:endParaRPr lang="en-US" altLang="zh-TW" sz="1200" dirty="0">
              <a:solidFill>
                <a:srgbClr val="EBDBB2"/>
              </a:solidFill>
              <a:latin typeface="Consolas" panose="020B0609020204030204" pitchFamily="49" charset="0"/>
            </a:endParaRPr>
          </a:p>
          <a:p>
            <a:r>
              <a:rPr lang="en-US" altLang="zh-TW" sz="1200" dirty="0" smtClean="0">
                <a:solidFill>
                  <a:srgbClr val="FB4934"/>
                </a:solidFill>
                <a:latin typeface="Consolas" panose="020B0609020204030204" pitchFamily="49" charset="0"/>
              </a:rPr>
              <a:t>  public</a:t>
            </a:r>
            <a:r>
              <a:rPr lang="en-US" altLang="zh-TW" sz="1200" dirty="0" smtClean="0">
                <a:solidFill>
                  <a:srgbClr val="FBF1C7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200" dirty="0">
                <a:solidFill>
                  <a:srgbClr val="FB4934"/>
                </a:solidFill>
                <a:latin typeface="Consolas" panose="020B0609020204030204" pitchFamily="49" charset="0"/>
              </a:rPr>
              <a:t>Set</a:t>
            </a:r>
            <a:r>
              <a:rPr lang="en-US" altLang="zh-TW" sz="1200" dirty="0">
                <a:solidFill>
                  <a:srgbClr val="FBF1C7"/>
                </a:solidFill>
                <a:latin typeface="Consolas" panose="020B0609020204030204" pitchFamily="49" charset="0"/>
              </a:rPr>
              <a:t>&lt;</a:t>
            </a:r>
            <a:r>
              <a:rPr lang="en-US" altLang="zh-TW" sz="1200" dirty="0">
                <a:solidFill>
                  <a:srgbClr val="FB4934"/>
                </a:solidFill>
                <a:latin typeface="Consolas" panose="020B0609020204030204" pitchFamily="49" charset="0"/>
              </a:rPr>
              <a:t>E</a:t>
            </a:r>
            <a:r>
              <a:rPr lang="en-US" altLang="zh-TW" sz="1200" dirty="0">
                <a:solidFill>
                  <a:srgbClr val="FBF1C7"/>
                </a:solidFill>
                <a:latin typeface="Consolas" panose="020B0609020204030204" pitchFamily="49" charset="0"/>
              </a:rPr>
              <a:t>&gt; </a:t>
            </a:r>
            <a:r>
              <a:rPr lang="en-US" altLang="zh-TW" sz="1200" dirty="0">
                <a:solidFill>
                  <a:srgbClr val="B8BB26"/>
                </a:solidFill>
                <a:latin typeface="Consolas" panose="020B0609020204030204" pitchFamily="49" charset="0"/>
              </a:rPr>
              <a:t>delegate</a:t>
            </a:r>
            <a:r>
              <a:rPr lang="en-US" altLang="zh-TW" sz="1200" dirty="0">
                <a:solidFill>
                  <a:srgbClr val="BDAE93"/>
                </a:solidFill>
                <a:latin typeface="Consolas" panose="020B0609020204030204" pitchFamily="49" charset="0"/>
              </a:rPr>
              <a:t>()</a:t>
            </a:r>
            <a:r>
              <a:rPr lang="en-US" altLang="zh-TW" sz="1200" dirty="0">
                <a:solidFill>
                  <a:srgbClr val="FBF1C7"/>
                </a:solidFill>
                <a:latin typeface="Consolas" panose="020B0609020204030204" pitchFamily="49" charset="0"/>
              </a:rPr>
              <a:t> {</a:t>
            </a:r>
            <a:endParaRPr lang="en-US" altLang="zh-TW" sz="1200" dirty="0">
              <a:solidFill>
                <a:srgbClr val="EBDBB2"/>
              </a:solidFill>
              <a:latin typeface="Consolas" panose="020B0609020204030204" pitchFamily="49" charset="0"/>
            </a:endParaRPr>
          </a:p>
          <a:p>
            <a:r>
              <a:rPr lang="en-US" altLang="zh-TW" sz="1200" dirty="0" smtClean="0">
                <a:solidFill>
                  <a:srgbClr val="FB4934"/>
                </a:solidFill>
                <a:latin typeface="Consolas" panose="020B0609020204030204" pitchFamily="49" charset="0"/>
              </a:rPr>
              <a:t>    return</a:t>
            </a:r>
            <a:r>
              <a:rPr lang="en-US" altLang="zh-TW" sz="1200" dirty="0" smtClean="0">
                <a:solidFill>
                  <a:srgbClr val="FBF1C7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200" dirty="0">
                <a:solidFill>
                  <a:srgbClr val="FBF1C7"/>
                </a:solidFill>
                <a:latin typeface="Consolas" panose="020B0609020204030204" pitchFamily="49" charset="0"/>
              </a:rPr>
              <a:t>delegate;</a:t>
            </a:r>
            <a:endParaRPr lang="en-US" altLang="zh-TW" sz="1200" dirty="0">
              <a:solidFill>
                <a:srgbClr val="EBDBB2"/>
              </a:solidFill>
              <a:latin typeface="Consolas" panose="020B0609020204030204" pitchFamily="49" charset="0"/>
            </a:endParaRPr>
          </a:p>
          <a:p>
            <a:r>
              <a:rPr lang="en-US" altLang="zh-TW" sz="1200" dirty="0" smtClean="0">
                <a:solidFill>
                  <a:srgbClr val="FBF1C7"/>
                </a:solidFill>
                <a:latin typeface="Consolas" panose="020B0609020204030204" pitchFamily="49" charset="0"/>
              </a:rPr>
              <a:t>  }</a:t>
            </a:r>
            <a:endParaRPr lang="en-US" altLang="zh-TW" sz="1200" dirty="0">
              <a:solidFill>
                <a:srgbClr val="EBDBB2"/>
              </a:solidFill>
              <a:latin typeface="Consolas" panose="020B0609020204030204" pitchFamily="49" charset="0"/>
            </a:endParaRPr>
          </a:p>
          <a:p>
            <a:r>
              <a:rPr lang="en-US" altLang="zh-TW" sz="1200" dirty="0">
                <a:solidFill>
                  <a:srgbClr val="EBDBB2"/>
                </a:solidFill>
                <a:latin typeface="Consolas" panose="020B0609020204030204" pitchFamily="49" charset="0"/>
              </a:rPr>
              <a:t/>
            </a:r>
            <a:br>
              <a:rPr lang="en-US" altLang="zh-TW" sz="1200" dirty="0">
                <a:solidFill>
                  <a:srgbClr val="EBDBB2"/>
                </a:solidFill>
                <a:latin typeface="Consolas" panose="020B0609020204030204" pitchFamily="49" charset="0"/>
              </a:rPr>
            </a:br>
            <a:r>
              <a:rPr lang="en-US" altLang="zh-TW" sz="1200" dirty="0" smtClean="0">
                <a:solidFill>
                  <a:srgbClr val="EBDBB2"/>
                </a:solidFill>
                <a:latin typeface="Consolas" panose="020B0609020204030204" pitchFamily="49" charset="0"/>
              </a:rPr>
              <a:t>  </a:t>
            </a:r>
            <a:r>
              <a:rPr lang="en-US" altLang="zh-TW" sz="1200" dirty="0" smtClean="0">
                <a:solidFill>
                  <a:srgbClr val="FBF1C7"/>
                </a:solidFill>
                <a:latin typeface="Consolas" panose="020B0609020204030204" pitchFamily="49" charset="0"/>
              </a:rPr>
              <a:t>@</a:t>
            </a:r>
            <a:r>
              <a:rPr lang="en-US" altLang="zh-TW" sz="1200" dirty="0">
                <a:solidFill>
                  <a:srgbClr val="FB4934"/>
                </a:solidFill>
                <a:latin typeface="Consolas" panose="020B0609020204030204" pitchFamily="49" charset="0"/>
              </a:rPr>
              <a:t>Override</a:t>
            </a:r>
            <a:endParaRPr lang="en-US" altLang="zh-TW" sz="1200" dirty="0">
              <a:solidFill>
                <a:srgbClr val="EBDBB2"/>
              </a:solidFill>
              <a:latin typeface="Consolas" panose="020B0609020204030204" pitchFamily="49" charset="0"/>
            </a:endParaRPr>
          </a:p>
          <a:p>
            <a:r>
              <a:rPr lang="en-US" altLang="zh-TW" sz="1200" dirty="0" smtClean="0">
                <a:solidFill>
                  <a:srgbClr val="FB4934"/>
                </a:solidFill>
                <a:latin typeface="Consolas" panose="020B0609020204030204" pitchFamily="49" charset="0"/>
              </a:rPr>
              <a:t>  public</a:t>
            </a:r>
            <a:r>
              <a:rPr lang="en-US" altLang="zh-TW" sz="1200" dirty="0" smtClean="0">
                <a:solidFill>
                  <a:srgbClr val="FBF1C7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200" dirty="0" err="1">
                <a:solidFill>
                  <a:srgbClr val="FB4934"/>
                </a:solidFill>
                <a:latin typeface="Consolas" panose="020B0609020204030204" pitchFamily="49" charset="0"/>
              </a:rPr>
              <a:t>boolean</a:t>
            </a:r>
            <a:r>
              <a:rPr lang="en-US" altLang="zh-TW" sz="1200" dirty="0">
                <a:solidFill>
                  <a:srgbClr val="FBF1C7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200" dirty="0">
                <a:solidFill>
                  <a:srgbClr val="B8BB26"/>
                </a:solidFill>
                <a:latin typeface="Consolas" panose="020B0609020204030204" pitchFamily="49" charset="0"/>
              </a:rPr>
              <a:t>add</a:t>
            </a:r>
            <a:r>
              <a:rPr lang="en-US" altLang="zh-TW" sz="1200" dirty="0">
                <a:solidFill>
                  <a:srgbClr val="BDAE93"/>
                </a:solidFill>
                <a:latin typeface="Consolas" panose="020B0609020204030204" pitchFamily="49" charset="0"/>
              </a:rPr>
              <a:t>(</a:t>
            </a:r>
            <a:r>
              <a:rPr lang="en-US" altLang="zh-TW" sz="1200" dirty="0">
                <a:solidFill>
                  <a:srgbClr val="FB4934"/>
                </a:solidFill>
                <a:latin typeface="Consolas" panose="020B0609020204030204" pitchFamily="49" charset="0"/>
              </a:rPr>
              <a:t>E</a:t>
            </a:r>
            <a:r>
              <a:rPr lang="en-US" altLang="zh-TW" sz="1200" dirty="0">
                <a:solidFill>
                  <a:srgbClr val="FBF1C7"/>
                </a:solidFill>
                <a:latin typeface="Consolas" panose="020B0609020204030204" pitchFamily="49" charset="0"/>
              </a:rPr>
              <a:t> e</a:t>
            </a:r>
            <a:r>
              <a:rPr lang="en-US" altLang="zh-TW" sz="1200" dirty="0">
                <a:solidFill>
                  <a:srgbClr val="BDAE93"/>
                </a:solidFill>
                <a:latin typeface="Consolas" panose="020B0609020204030204" pitchFamily="49" charset="0"/>
              </a:rPr>
              <a:t>)</a:t>
            </a:r>
            <a:r>
              <a:rPr lang="en-US" altLang="zh-TW" sz="1200" dirty="0">
                <a:solidFill>
                  <a:srgbClr val="FBF1C7"/>
                </a:solidFill>
                <a:latin typeface="Consolas" panose="020B0609020204030204" pitchFamily="49" charset="0"/>
              </a:rPr>
              <a:t> {</a:t>
            </a:r>
            <a:endParaRPr lang="en-US" altLang="zh-TW" sz="1200" dirty="0">
              <a:solidFill>
                <a:srgbClr val="EBDBB2"/>
              </a:solidFill>
              <a:latin typeface="Consolas" panose="020B0609020204030204" pitchFamily="49" charset="0"/>
            </a:endParaRPr>
          </a:p>
          <a:p>
            <a:r>
              <a:rPr lang="en-US" altLang="zh-TW" sz="1200" dirty="0" smtClean="0">
                <a:solidFill>
                  <a:srgbClr val="FBF1C7"/>
                </a:solidFill>
                <a:latin typeface="Consolas" panose="020B0609020204030204" pitchFamily="49" charset="0"/>
              </a:rPr>
              <a:t>    </a:t>
            </a:r>
            <a:r>
              <a:rPr lang="en-US" altLang="zh-TW" sz="1200" dirty="0" err="1" smtClean="0">
                <a:solidFill>
                  <a:srgbClr val="FBF1C7"/>
                </a:solidFill>
                <a:latin typeface="Consolas" panose="020B0609020204030204" pitchFamily="49" charset="0"/>
              </a:rPr>
              <a:t>addCount</a:t>
            </a:r>
            <a:r>
              <a:rPr lang="en-US" altLang="zh-TW" sz="1200" dirty="0" smtClean="0">
                <a:solidFill>
                  <a:srgbClr val="FBF1C7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200" dirty="0">
                <a:solidFill>
                  <a:srgbClr val="8EC07C"/>
                </a:solidFill>
                <a:latin typeface="Consolas" panose="020B0609020204030204" pitchFamily="49" charset="0"/>
              </a:rPr>
              <a:t>+=</a:t>
            </a:r>
            <a:r>
              <a:rPr lang="en-US" altLang="zh-TW" sz="1200" dirty="0">
                <a:solidFill>
                  <a:srgbClr val="FBF1C7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200" dirty="0">
                <a:solidFill>
                  <a:srgbClr val="D3869B"/>
                </a:solidFill>
                <a:latin typeface="Consolas" panose="020B0609020204030204" pitchFamily="49" charset="0"/>
              </a:rPr>
              <a:t>1</a:t>
            </a:r>
            <a:r>
              <a:rPr lang="en-US" altLang="zh-TW" sz="1200" dirty="0">
                <a:solidFill>
                  <a:srgbClr val="FBF1C7"/>
                </a:solidFill>
                <a:latin typeface="Consolas" panose="020B0609020204030204" pitchFamily="49" charset="0"/>
              </a:rPr>
              <a:t>;</a:t>
            </a:r>
            <a:endParaRPr lang="en-US" altLang="zh-TW" sz="1200" dirty="0">
              <a:solidFill>
                <a:srgbClr val="EBDBB2"/>
              </a:solidFill>
              <a:latin typeface="Consolas" panose="020B0609020204030204" pitchFamily="49" charset="0"/>
            </a:endParaRPr>
          </a:p>
          <a:p>
            <a:r>
              <a:rPr lang="en-US" altLang="zh-TW" sz="1200" dirty="0" smtClean="0">
                <a:solidFill>
                  <a:srgbClr val="FB4934"/>
                </a:solidFill>
                <a:latin typeface="Consolas" panose="020B0609020204030204" pitchFamily="49" charset="0"/>
              </a:rPr>
              <a:t>    return</a:t>
            </a:r>
            <a:r>
              <a:rPr lang="en-US" altLang="zh-TW" sz="1200" dirty="0" smtClean="0">
                <a:solidFill>
                  <a:srgbClr val="FBF1C7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200" dirty="0" err="1">
                <a:solidFill>
                  <a:srgbClr val="D3869B"/>
                </a:solidFill>
                <a:latin typeface="Consolas" panose="020B0609020204030204" pitchFamily="49" charset="0"/>
              </a:rPr>
              <a:t>super</a:t>
            </a:r>
            <a:r>
              <a:rPr lang="en-US" altLang="zh-TW" sz="1200" dirty="0" err="1">
                <a:solidFill>
                  <a:srgbClr val="FBF1C7"/>
                </a:solidFill>
                <a:latin typeface="Consolas" panose="020B0609020204030204" pitchFamily="49" charset="0"/>
              </a:rPr>
              <a:t>.</a:t>
            </a:r>
            <a:r>
              <a:rPr lang="en-US" altLang="zh-TW" sz="1200" dirty="0" err="1">
                <a:solidFill>
                  <a:srgbClr val="B8BB26"/>
                </a:solidFill>
                <a:latin typeface="Consolas" panose="020B0609020204030204" pitchFamily="49" charset="0"/>
              </a:rPr>
              <a:t>add</a:t>
            </a:r>
            <a:r>
              <a:rPr lang="en-US" altLang="zh-TW" sz="1200" dirty="0">
                <a:solidFill>
                  <a:srgbClr val="BDAE93"/>
                </a:solidFill>
                <a:latin typeface="Consolas" panose="020B0609020204030204" pitchFamily="49" charset="0"/>
              </a:rPr>
              <a:t>(</a:t>
            </a:r>
            <a:r>
              <a:rPr lang="en-US" altLang="zh-TW" sz="1200" dirty="0">
                <a:solidFill>
                  <a:srgbClr val="689D6A"/>
                </a:solidFill>
                <a:latin typeface="Consolas" panose="020B0609020204030204" pitchFamily="49" charset="0"/>
              </a:rPr>
              <a:t>e</a:t>
            </a:r>
            <a:r>
              <a:rPr lang="en-US" altLang="zh-TW" sz="1200" dirty="0">
                <a:solidFill>
                  <a:srgbClr val="BDAE93"/>
                </a:solidFill>
                <a:latin typeface="Consolas" panose="020B0609020204030204" pitchFamily="49" charset="0"/>
              </a:rPr>
              <a:t>)</a:t>
            </a:r>
            <a:r>
              <a:rPr lang="en-US" altLang="zh-TW" sz="1200" dirty="0">
                <a:solidFill>
                  <a:srgbClr val="FBF1C7"/>
                </a:solidFill>
                <a:latin typeface="Consolas" panose="020B0609020204030204" pitchFamily="49" charset="0"/>
              </a:rPr>
              <a:t>;</a:t>
            </a:r>
            <a:endParaRPr lang="en-US" altLang="zh-TW" sz="1200" dirty="0">
              <a:solidFill>
                <a:srgbClr val="EBDBB2"/>
              </a:solidFill>
              <a:latin typeface="Consolas" panose="020B0609020204030204" pitchFamily="49" charset="0"/>
            </a:endParaRPr>
          </a:p>
          <a:p>
            <a:r>
              <a:rPr lang="en-US" altLang="zh-TW" sz="1200" dirty="0" smtClean="0">
                <a:solidFill>
                  <a:srgbClr val="FBF1C7"/>
                </a:solidFill>
                <a:latin typeface="Consolas" panose="020B0609020204030204" pitchFamily="49" charset="0"/>
              </a:rPr>
              <a:t>  }</a:t>
            </a:r>
            <a:endParaRPr lang="en-US" altLang="zh-TW" sz="1200" dirty="0">
              <a:solidFill>
                <a:srgbClr val="EBDBB2"/>
              </a:solidFill>
              <a:latin typeface="Consolas" panose="020B0609020204030204" pitchFamily="49" charset="0"/>
            </a:endParaRPr>
          </a:p>
          <a:p>
            <a:r>
              <a:rPr lang="en-US" altLang="zh-TW" sz="1200" dirty="0">
                <a:solidFill>
                  <a:srgbClr val="EBDBB2"/>
                </a:solidFill>
                <a:latin typeface="Consolas" panose="020B0609020204030204" pitchFamily="49" charset="0"/>
              </a:rPr>
              <a:t/>
            </a:r>
            <a:br>
              <a:rPr lang="en-US" altLang="zh-TW" sz="1200" dirty="0">
                <a:solidFill>
                  <a:srgbClr val="EBDBB2"/>
                </a:solidFill>
                <a:latin typeface="Consolas" panose="020B0609020204030204" pitchFamily="49" charset="0"/>
              </a:rPr>
            </a:br>
            <a:r>
              <a:rPr lang="en-US" altLang="zh-TW" sz="1200" dirty="0" smtClean="0">
                <a:solidFill>
                  <a:srgbClr val="EBDBB2"/>
                </a:solidFill>
                <a:latin typeface="Consolas" panose="020B0609020204030204" pitchFamily="49" charset="0"/>
              </a:rPr>
              <a:t>  </a:t>
            </a:r>
            <a:r>
              <a:rPr lang="en-US" altLang="zh-TW" sz="1200" dirty="0" smtClean="0">
                <a:solidFill>
                  <a:srgbClr val="FBF1C7"/>
                </a:solidFill>
                <a:latin typeface="Consolas" panose="020B0609020204030204" pitchFamily="49" charset="0"/>
              </a:rPr>
              <a:t>@</a:t>
            </a:r>
            <a:r>
              <a:rPr lang="en-US" altLang="zh-TW" sz="1200" dirty="0">
                <a:solidFill>
                  <a:srgbClr val="FB4934"/>
                </a:solidFill>
                <a:latin typeface="Consolas" panose="020B0609020204030204" pitchFamily="49" charset="0"/>
              </a:rPr>
              <a:t>Override</a:t>
            </a:r>
            <a:endParaRPr lang="en-US" altLang="zh-TW" sz="1200" dirty="0">
              <a:solidFill>
                <a:srgbClr val="EBDBB2"/>
              </a:solidFill>
              <a:latin typeface="Consolas" panose="020B0609020204030204" pitchFamily="49" charset="0"/>
            </a:endParaRPr>
          </a:p>
          <a:p>
            <a:r>
              <a:rPr lang="en-US" altLang="zh-TW" sz="1200" dirty="0" smtClean="0">
                <a:solidFill>
                  <a:srgbClr val="FB4934"/>
                </a:solidFill>
                <a:latin typeface="Consolas" panose="020B0609020204030204" pitchFamily="49" charset="0"/>
              </a:rPr>
              <a:t>  public</a:t>
            </a:r>
            <a:r>
              <a:rPr lang="en-US" altLang="zh-TW" sz="1200" dirty="0" smtClean="0">
                <a:solidFill>
                  <a:srgbClr val="FBF1C7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200" dirty="0" err="1">
                <a:solidFill>
                  <a:srgbClr val="FB4934"/>
                </a:solidFill>
                <a:latin typeface="Consolas" panose="020B0609020204030204" pitchFamily="49" charset="0"/>
              </a:rPr>
              <a:t>boolean</a:t>
            </a:r>
            <a:r>
              <a:rPr lang="en-US" altLang="zh-TW" sz="1200" dirty="0">
                <a:solidFill>
                  <a:srgbClr val="FBF1C7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200" dirty="0" err="1">
                <a:solidFill>
                  <a:srgbClr val="B8BB26"/>
                </a:solidFill>
                <a:latin typeface="Consolas" panose="020B0609020204030204" pitchFamily="49" charset="0"/>
              </a:rPr>
              <a:t>addAll</a:t>
            </a:r>
            <a:r>
              <a:rPr lang="en-US" altLang="zh-TW" sz="1200" dirty="0">
                <a:solidFill>
                  <a:srgbClr val="BDAE93"/>
                </a:solidFill>
                <a:latin typeface="Consolas" panose="020B0609020204030204" pitchFamily="49" charset="0"/>
              </a:rPr>
              <a:t>(</a:t>
            </a:r>
            <a:r>
              <a:rPr lang="en-US" altLang="zh-TW" sz="1200" dirty="0">
                <a:solidFill>
                  <a:srgbClr val="FB4934"/>
                </a:solidFill>
                <a:latin typeface="Consolas" panose="020B0609020204030204" pitchFamily="49" charset="0"/>
              </a:rPr>
              <a:t>Collection</a:t>
            </a:r>
            <a:r>
              <a:rPr lang="en-US" altLang="zh-TW" sz="1200" dirty="0">
                <a:solidFill>
                  <a:srgbClr val="FBF1C7"/>
                </a:solidFill>
                <a:latin typeface="Consolas" panose="020B0609020204030204" pitchFamily="49" charset="0"/>
              </a:rPr>
              <a:t>&lt;</a:t>
            </a:r>
            <a:r>
              <a:rPr lang="en-US" altLang="zh-TW" sz="1200" dirty="0">
                <a:solidFill>
                  <a:srgbClr val="FB4934"/>
                </a:solidFill>
                <a:latin typeface="Consolas" panose="020B0609020204030204" pitchFamily="49" charset="0"/>
              </a:rPr>
              <a:t>?</a:t>
            </a:r>
            <a:r>
              <a:rPr lang="en-US" altLang="zh-TW" sz="1200" dirty="0">
                <a:solidFill>
                  <a:srgbClr val="FBF1C7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200" dirty="0">
                <a:solidFill>
                  <a:srgbClr val="FB4934"/>
                </a:solidFill>
                <a:latin typeface="Consolas" panose="020B0609020204030204" pitchFamily="49" charset="0"/>
              </a:rPr>
              <a:t>extends</a:t>
            </a:r>
            <a:r>
              <a:rPr lang="en-US" altLang="zh-TW" sz="1200" dirty="0">
                <a:solidFill>
                  <a:srgbClr val="FBF1C7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200" dirty="0">
                <a:solidFill>
                  <a:srgbClr val="FB4934"/>
                </a:solidFill>
                <a:latin typeface="Consolas" panose="020B0609020204030204" pitchFamily="49" charset="0"/>
              </a:rPr>
              <a:t>E</a:t>
            </a:r>
            <a:r>
              <a:rPr lang="en-US" altLang="zh-TW" sz="1200" dirty="0">
                <a:solidFill>
                  <a:srgbClr val="FBF1C7"/>
                </a:solidFill>
                <a:latin typeface="Consolas" panose="020B0609020204030204" pitchFamily="49" charset="0"/>
              </a:rPr>
              <a:t>&gt; c</a:t>
            </a:r>
            <a:r>
              <a:rPr lang="en-US" altLang="zh-TW" sz="1200" dirty="0">
                <a:solidFill>
                  <a:srgbClr val="BDAE93"/>
                </a:solidFill>
                <a:latin typeface="Consolas" panose="020B0609020204030204" pitchFamily="49" charset="0"/>
              </a:rPr>
              <a:t>)</a:t>
            </a:r>
            <a:r>
              <a:rPr lang="en-US" altLang="zh-TW" sz="1200" dirty="0">
                <a:solidFill>
                  <a:srgbClr val="FBF1C7"/>
                </a:solidFill>
                <a:latin typeface="Consolas" panose="020B0609020204030204" pitchFamily="49" charset="0"/>
              </a:rPr>
              <a:t> {</a:t>
            </a:r>
            <a:endParaRPr lang="en-US" altLang="zh-TW" sz="1200" dirty="0">
              <a:solidFill>
                <a:srgbClr val="EBDBB2"/>
              </a:solidFill>
              <a:latin typeface="Consolas" panose="020B0609020204030204" pitchFamily="49" charset="0"/>
            </a:endParaRPr>
          </a:p>
          <a:p>
            <a:r>
              <a:rPr lang="en-US" altLang="zh-TW" sz="1200" dirty="0" smtClean="0">
                <a:solidFill>
                  <a:srgbClr val="FBF1C7"/>
                </a:solidFill>
                <a:latin typeface="Consolas" panose="020B0609020204030204" pitchFamily="49" charset="0"/>
              </a:rPr>
              <a:t>    </a:t>
            </a:r>
            <a:r>
              <a:rPr lang="en-US" altLang="zh-TW" sz="1200" dirty="0" err="1" smtClean="0">
                <a:solidFill>
                  <a:srgbClr val="FBF1C7"/>
                </a:solidFill>
                <a:latin typeface="Consolas" panose="020B0609020204030204" pitchFamily="49" charset="0"/>
              </a:rPr>
              <a:t>addCount</a:t>
            </a:r>
            <a:r>
              <a:rPr lang="en-US" altLang="zh-TW" sz="1200" dirty="0" smtClean="0">
                <a:solidFill>
                  <a:srgbClr val="FBF1C7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200" dirty="0">
                <a:solidFill>
                  <a:srgbClr val="8EC07C"/>
                </a:solidFill>
                <a:latin typeface="Consolas" panose="020B0609020204030204" pitchFamily="49" charset="0"/>
              </a:rPr>
              <a:t>+=</a:t>
            </a:r>
            <a:r>
              <a:rPr lang="en-US" altLang="zh-TW" sz="1200" dirty="0">
                <a:solidFill>
                  <a:srgbClr val="FBF1C7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200" dirty="0" err="1">
                <a:solidFill>
                  <a:srgbClr val="83A598"/>
                </a:solidFill>
                <a:latin typeface="Consolas" panose="020B0609020204030204" pitchFamily="49" charset="0"/>
              </a:rPr>
              <a:t>c</a:t>
            </a:r>
            <a:r>
              <a:rPr lang="en-US" altLang="zh-TW" sz="1200" dirty="0" err="1">
                <a:solidFill>
                  <a:srgbClr val="FBF1C7"/>
                </a:solidFill>
                <a:latin typeface="Consolas" panose="020B0609020204030204" pitchFamily="49" charset="0"/>
              </a:rPr>
              <a:t>.</a:t>
            </a:r>
            <a:r>
              <a:rPr lang="en-US" altLang="zh-TW" sz="1200" dirty="0" err="1">
                <a:solidFill>
                  <a:srgbClr val="B8BB26"/>
                </a:solidFill>
                <a:latin typeface="Consolas" panose="020B0609020204030204" pitchFamily="49" charset="0"/>
              </a:rPr>
              <a:t>size</a:t>
            </a:r>
            <a:r>
              <a:rPr lang="en-US" altLang="zh-TW" sz="1200" dirty="0">
                <a:solidFill>
                  <a:srgbClr val="BDAE93"/>
                </a:solidFill>
                <a:latin typeface="Consolas" panose="020B0609020204030204" pitchFamily="49" charset="0"/>
              </a:rPr>
              <a:t>()</a:t>
            </a:r>
            <a:r>
              <a:rPr lang="en-US" altLang="zh-TW" sz="1200" dirty="0">
                <a:solidFill>
                  <a:srgbClr val="FBF1C7"/>
                </a:solidFill>
                <a:latin typeface="Consolas" panose="020B0609020204030204" pitchFamily="49" charset="0"/>
              </a:rPr>
              <a:t>;</a:t>
            </a:r>
            <a:endParaRPr lang="en-US" altLang="zh-TW" sz="1200" dirty="0">
              <a:solidFill>
                <a:srgbClr val="EBDBB2"/>
              </a:solidFill>
              <a:latin typeface="Consolas" panose="020B0609020204030204" pitchFamily="49" charset="0"/>
            </a:endParaRPr>
          </a:p>
          <a:p>
            <a:r>
              <a:rPr lang="en-US" altLang="zh-TW" sz="1200" dirty="0" smtClean="0">
                <a:solidFill>
                  <a:srgbClr val="FB4934"/>
                </a:solidFill>
                <a:latin typeface="Consolas" panose="020B0609020204030204" pitchFamily="49" charset="0"/>
              </a:rPr>
              <a:t>    return</a:t>
            </a:r>
            <a:r>
              <a:rPr lang="en-US" altLang="zh-TW" sz="1200" dirty="0" smtClean="0">
                <a:solidFill>
                  <a:srgbClr val="FBF1C7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200" dirty="0" err="1">
                <a:solidFill>
                  <a:srgbClr val="D3869B"/>
                </a:solidFill>
                <a:latin typeface="Consolas" panose="020B0609020204030204" pitchFamily="49" charset="0"/>
              </a:rPr>
              <a:t>super</a:t>
            </a:r>
            <a:r>
              <a:rPr lang="en-US" altLang="zh-TW" sz="1200" dirty="0" err="1">
                <a:solidFill>
                  <a:srgbClr val="FBF1C7"/>
                </a:solidFill>
                <a:latin typeface="Consolas" panose="020B0609020204030204" pitchFamily="49" charset="0"/>
              </a:rPr>
              <a:t>.</a:t>
            </a:r>
            <a:r>
              <a:rPr lang="en-US" altLang="zh-TW" sz="1200" dirty="0" err="1">
                <a:solidFill>
                  <a:srgbClr val="B8BB26"/>
                </a:solidFill>
                <a:latin typeface="Consolas" panose="020B0609020204030204" pitchFamily="49" charset="0"/>
              </a:rPr>
              <a:t>addAll</a:t>
            </a:r>
            <a:r>
              <a:rPr lang="en-US" altLang="zh-TW" sz="1200" dirty="0">
                <a:solidFill>
                  <a:srgbClr val="BDAE93"/>
                </a:solidFill>
                <a:latin typeface="Consolas" panose="020B0609020204030204" pitchFamily="49" charset="0"/>
              </a:rPr>
              <a:t>(</a:t>
            </a:r>
            <a:r>
              <a:rPr lang="en-US" altLang="zh-TW" sz="1200" dirty="0">
                <a:solidFill>
                  <a:srgbClr val="689D6A"/>
                </a:solidFill>
                <a:latin typeface="Consolas" panose="020B0609020204030204" pitchFamily="49" charset="0"/>
              </a:rPr>
              <a:t>c</a:t>
            </a:r>
            <a:r>
              <a:rPr lang="en-US" altLang="zh-TW" sz="1200" dirty="0">
                <a:solidFill>
                  <a:srgbClr val="BDAE93"/>
                </a:solidFill>
                <a:latin typeface="Consolas" panose="020B0609020204030204" pitchFamily="49" charset="0"/>
              </a:rPr>
              <a:t>)</a:t>
            </a:r>
            <a:r>
              <a:rPr lang="en-US" altLang="zh-TW" sz="1200" dirty="0">
                <a:solidFill>
                  <a:srgbClr val="FBF1C7"/>
                </a:solidFill>
                <a:latin typeface="Consolas" panose="020B0609020204030204" pitchFamily="49" charset="0"/>
              </a:rPr>
              <a:t>;</a:t>
            </a:r>
            <a:endParaRPr lang="en-US" altLang="zh-TW" sz="1200" dirty="0">
              <a:solidFill>
                <a:srgbClr val="EBDBB2"/>
              </a:solidFill>
              <a:latin typeface="Consolas" panose="020B0609020204030204" pitchFamily="49" charset="0"/>
            </a:endParaRPr>
          </a:p>
          <a:p>
            <a:r>
              <a:rPr lang="en-US" altLang="zh-TW" sz="1200" dirty="0" smtClean="0">
                <a:solidFill>
                  <a:srgbClr val="FBF1C7"/>
                </a:solidFill>
                <a:latin typeface="Consolas" panose="020B0609020204030204" pitchFamily="49" charset="0"/>
              </a:rPr>
              <a:t>  }</a:t>
            </a:r>
          </a:p>
          <a:p>
            <a:endParaRPr lang="en-US" altLang="zh-TW" sz="1200" dirty="0" smtClean="0">
              <a:solidFill>
                <a:srgbClr val="FBF1C7"/>
              </a:solidFill>
              <a:latin typeface="Consolas" panose="020B0609020204030204" pitchFamily="49" charset="0"/>
            </a:endParaRPr>
          </a:p>
          <a:p>
            <a:r>
              <a:rPr lang="en-US" altLang="zh-TW" sz="1200" dirty="0" smtClean="0">
                <a:solidFill>
                  <a:srgbClr val="FB4934"/>
                </a:solidFill>
                <a:latin typeface="Consolas" panose="020B0609020204030204" pitchFamily="49" charset="0"/>
              </a:rPr>
              <a:t>  public</a:t>
            </a:r>
            <a:r>
              <a:rPr lang="en-US" altLang="zh-TW" sz="1200" dirty="0" smtClean="0">
                <a:solidFill>
                  <a:srgbClr val="FBF1C7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200" dirty="0" err="1">
                <a:solidFill>
                  <a:srgbClr val="FB4934"/>
                </a:solidFill>
                <a:latin typeface="Consolas" panose="020B0609020204030204" pitchFamily="49" charset="0"/>
              </a:rPr>
              <a:t>int</a:t>
            </a:r>
            <a:r>
              <a:rPr lang="en-US" altLang="zh-TW" sz="1200" dirty="0">
                <a:solidFill>
                  <a:srgbClr val="FBF1C7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200" dirty="0" err="1">
                <a:solidFill>
                  <a:srgbClr val="B8BB26"/>
                </a:solidFill>
                <a:latin typeface="Consolas" panose="020B0609020204030204" pitchFamily="49" charset="0"/>
              </a:rPr>
              <a:t>getAddCount</a:t>
            </a:r>
            <a:r>
              <a:rPr lang="en-US" altLang="zh-TW" sz="1200" dirty="0">
                <a:solidFill>
                  <a:srgbClr val="BDAE93"/>
                </a:solidFill>
                <a:latin typeface="Consolas" panose="020B0609020204030204" pitchFamily="49" charset="0"/>
              </a:rPr>
              <a:t>()</a:t>
            </a:r>
            <a:r>
              <a:rPr lang="en-US" altLang="zh-TW" sz="1200" dirty="0">
                <a:solidFill>
                  <a:srgbClr val="FBF1C7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altLang="zh-TW" sz="1200" dirty="0">
                <a:solidFill>
                  <a:srgbClr val="FB4934"/>
                </a:solidFill>
                <a:latin typeface="Consolas" panose="020B0609020204030204" pitchFamily="49" charset="0"/>
              </a:rPr>
              <a:t>    return</a:t>
            </a:r>
            <a:r>
              <a:rPr lang="en-US" altLang="zh-TW" sz="1200" dirty="0">
                <a:solidFill>
                  <a:srgbClr val="FBF1C7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200" dirty="0" err="1">
                <a:solidFill>
                  <a:srgbClr val="FBF1C7"/>
                </a:solidFill>
                <a:latin typeface="Consolas" panose="020B0609020204030204" pitchFamily="49" charset="0"/>
              </a:rPr>
              <a:t>addCount</a:t>
            </a:r>
            <a:r>
              <a:rPr lang="en-US" altLang="zh-TW" sz="1200" dirty="0">
                <a:solidFill>
                  <a:srgbClr val="FBF1C7"/>
                </a:solidFill>
                <a:latin typeface="Consolas" panose="020B0609020204030204" pitchFamily="49" charset="0"/>
              </a:rPr>
              <a:t>;</a:t>
            </a:r>
            <a:endParaRPr lang="en-US" altLang="zh-TW" sz="1200" dirty="0">
              <a:solidFill>
                <a:srgbClr val="EBDBB2"/>
              </a:solidFill>
              <a:latin typeface="Consolas" panose="020B0609020204030204" pitchFamily="49" charset="0"/>
            </a:endParaRPr>
          </a:p>
          <a:p>
            <a:r>
              <a:rPr lang="en-US" altLang="zh-TW" sz="1200" dirty="0">
                <a:solidFill>
                  <a:srgbClr val="FBF1C7"/>
                </a:solidFill>
                <a:latin typeface="Consolas" panose="020B0609020204030204" pitchFamily="49" charset="0"/>
              </a:rPr>
              <a:t>  </a:t>
            </a:r>
            <a:r>
              <a:rPr lang="en-US" altLang="zh-TW" sz="1200" dirty="0" smtClean="0">
                <a:solidFill>
                  <a:srgbClr val="FBF1C7"/>
                </a:solidFill>
                <a:latin typeface="Consolas" panose="020B0609020204030204" pitchFamily="49" charset="0"/>
              </a:rPr>
              <a:t>}</a:t>
            </a:r>
            <a:endParaRPr lang="en-US" altLang="zh-TW" sz="1200" dirty="0">
              <a:solidFill>
                <a:srgbClr val="EBDBB2"/>
              </a:solidFill>
              <a:latin typeface="Consolas" panose="020B0609020204030204" pitchFamily="49" charset="0"/>
            </a:endParaRPr>
          </a:p>
          <a:p>
            <a:r>
              <a:rPr lang="en-US" altLang="zh-TW" sz="1200" dirty="0">
                <a:solidFill>
                  <a:srgbClr val="FBF1C7"/>
                </a:solidFill>
                <a:latin typeface="Consolas" panose="020B0609020204030204" pitchFamily="49" charset="0"/>
              </a:rPr>
              <a:t>}</a:t>
            </a:r>
            <a:endParaRPr lang="en-US" altLang="zh-TW" sz="1200" b="0" dirty="0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3189A-E026-C443-843C-0103F709C611}" type="slidenum">
              <a:rPr kumimoji="1" lang="zh-TW" altLang="en-US" smtClean="0"/>
              <a:t>52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96866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Decorator Pattern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131" y="1690688"/>
            <a:ext cx="9791738" cy="4621212"/>
          </a:xfrm>
        </p:spPr>
      </p:pic>
      <p:sp>
        <p:nvSpPr>
          <p:cNvPr id="5" name="矩形 4"/>
          <p:cNvSpPr/>
          <p:nvPr/>
        </p:nvSpPr>
        <p:spPr>
          <a:xfrm>
            <a:off x="3472664" y="3631196"/>
            <a:ext cx="1202077" cy="128836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8352889" y="5219580"/>
            <a:ext cx="1191803" cy="12883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3189A-E026-C443-843C-0103F709C611}" type="slidenum">
              <a:rPr kumimoji="1" lang="zh-TW" altLang="en-US" smtClean="0"/>
              <a:t>53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36918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kumimoji="1" lang="en-US" altLang="zh-TW" dirty="0" smtClean="0"/>
              <a:t>Summary: Design Patterns in Guava</a:t>
            </a:r>
            <a:endParaRPr kumimoji="1" lang="zh-TW" altLang="en-US" dirty="0"/>
          </a:p>
        </p:txBody>
      </p:sp>
      <p:graphicFrame>
        <p:nvGraphicFramePr>
          <p:cNvPr id="6" name="內容版面配置區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74418683"/>
              </p:ext>
            </p:extLst>
          </p:nvPr>
        </p:nvGraphicFramePr>
        <p:xfrm>
          <a:off x="838200" y="1825625"/>
          <a:ext cx="10515600" cy="23522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3189A-E026-C443-843C-0103F709C611}" type="slidenum">
              <a:rPr kumimoji="1" lang="zh-TW" altLang="en-US" smtClean="0"/>
              <a:t>54</a:t>
            </a:fld>
            <a:endParaRPr kumimoji="1" lang="zh-TW" altLang="en-US"/>
          </a:p>
        </p:txBody>
      </p:sp>
      <p:graphicFrame>
        <p:nvGraphicFramePr>
          <p:cNvPr id="7" name="內容版面配置區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82776780"/>
              </p:ext>
            </p:extLst>
          </p:nvPr>
        </p:nvGraphicFramePr>
        <p:xfrm>
          <a:off x="838200" y="4540470"/>
          <a:ext cx="10515600" cy="15797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698941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Appendix: </a:t>
            </a:r>
            <a:r>
              <a:rPr kumimoji="1" lang="en-US" altLang="zh-TW" dirty="0" smtClean="0"/>
              <a:t>Meeting </a:t>
            </a:r>
            <a:r>
              <a:rPr kumimoji="1" lang="en-US" altLang="zh-TW" dirty="0" smtClean="0"/>
              <a:t>minutes</a:t>
            </a:r>
            <a:endParaRPr kumimoji="1" lang="zh-TW" altLang="en-US" dirty="0"/>
          </a:p>
        </p:txBody>
      </p:sp>
      <p:graphicFrame>
        <p:nvGraphicFramePr>
          <p:cNvPr id="7" name="內容版面配置區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58543647"/>
              </p:ext>
            </p:extLst>
          </p:nvPr>
        </p:nvGraphicFramePr>
        <p:xfrm>
          <a:off x="199696" y="1890385"/>
          <a:ext cx="11792608" cy="150876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737038"/>
                <a:gridCol w="737038"/>
                <a:gridCol w="737038"/>
                <a:gridCol w="737038"/>
                <a:gridCol w="737038"/>
                <a:gridCol w="737038"/>
                <a:gridCol w="737038"/>
                <a:gridCol w="737038"/>
                <a:gridCol w="737038"/>
                <a:gridCol w="737038"/>
                <a:gridCol w="737038"/>
                <a:gridCol w="737038"/>
                <a:gridCol w="737038"/>
                <a:gridCol w="737038"/>
                <a:gridCol w="737038"/>
                <a:gridCol w="737038"/>
              </a:tblGrid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TW" b="0" dirty="0" smtClean="0"/>
                        <a:t>Date</a:t>
                      </a:r>
                      <a:endParaRPr lang="zh-TW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TW" b="0" dirty="0" smtClean="0"/>
                        <a:t>9/25</a:t>
                      </a:r>
                      <a:endParaRPr lang="zh-TW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TW" b="0" dirty="0" smtClean="0"/>
                        <a:t>10/2</a:t>
                      </a:r>
                      <a:endParaRPr lang="zh-TW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TW" b="0" dirty="0" smtClean="0"/>
                        <a:t>10/10</a:t>
                      </a:r>
                      <a:endParaRPr lang="zh-TW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TW" b="0" dirty="0" smtClean="0"/>
                        <a:t>10/16</a:t>
                      </a:r>
                      <a:endParaRPr lang="zh-TW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TW" b="0" dirty="0" smtClean="0"/>
                        <a:t>10/23</a:t>
                      </a:r>
                      <a:endParaRPr lang="zh-TW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TW" b="0" dirty="0" smtClean="0"/>
                        <a:t>11/1</a:t>
                      </a:r>
                      <a:endParaRPr lang="zh-TW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TW" b="0" dirty="0" smtClean="0"/>
                        <a:t>11/5</a:t>
                      </a:r>
                      <a:endParaRPr lang="zh-TW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TW" b="0" dirty="0" smtClean="0"/>
                        <a:t>11/6</a:t>
                      </a:r>
                      <a:endParaRPr lang="zh-TW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TW" b="0" dirty="0" smtClean="0"/>
                        <a:t>11/22</a:t>
                      </a:r>
                      <a:endParaRPr lang="zh-TW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TW" b="0" dirty="0" smtClean="0"/>
                        <a:t>11/28</a:t>
                      </a:r>
                      <a:endParaRPr lang="zh-TW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TW" b="0" dirty="0" smtClean="0"/>
                        <a:t>12/4</a:t>
                      </a:r>
                      <a:endParaRPr lang="zh-TW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TW" b="0" dirty="0" smtClean="0"/>
                        <a:t>12/11</a:t>
                      </a:r>
                      <a:endParaRPr lang="zh-TW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TW" b="0" dirty="0" smtClean="0"/>
                        <a:t>12/26</a:t>
                      </a:r>
                      <a:endParaRPr lang="zh-TW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TW" b="0" dirty="0" smtClean="0"/>
                        <a:t>1/2</a:t>
                      </a:r>
                      <a:endParaRPr lang="zh-TW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TW" b="0" dirty="0" smtClean="0"/>
                        <a:t>1/3</a:t>
                      </a:r>
                      <a:endParaRPr lang="zh-TW" altLang="en-US" b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TW" dirty="0" smtClean="0"/>
                        <a:t>Time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TW" dirty="0" smtClean="0"/>
                        <a:t>2 </a:t>
                      </a:r>
                      <a:r>
                        <a:rPr lang="en-US" altLang="zh-TW" dirty="0" err="1" smtClean="0"/>
                        <a:t>hr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TW" dirty="0" smtClean="0"/>
                        <a:t>2 </a:t>
                      </a:r>
                      <a:r>
                        <a:rPr lang="en-US" altLang="zh-TW" dirty="0" err="1" smtClean="0"/>
                        <a:t>hr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TW" dirty="0" smtClean="0"/>
                        <a:t>2.5 </a:t>
                      </a:r>
                      <a:r>
                        <a:rPr lang="en-US" altLang="zh-TW" dirty="0" err="1" smtClean="0"/>
                        <a:t>hr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TW" dirty="0" smtClean="0"/>
                        <a:t>2.5 </a:t>
                      </a:r>
                      <a:r>
                        <a:rPr lang="en-US" altLang="zh-TW" dirty="0" err="1" smtClean="0"/>
                        <a:t>hr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TW" dirty="0" smtClean="0"/>
                        <a:t>2 </a:t>
                      </a:r>
                      <a:r>
                        <a:rPr lang="en-US" altLang="zh-TW" dirty="0" err="1" smtClean="0"/>
                        <a:t>hr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TW" dirty="0" smtClean="0"/>
                        <a:t>1.5 </a:t>
                      </a:r>
                      <a:r>
                        <a:rPr lang="en-US" altLang="zh-TW" dirty="0" err="1" smtClean="0"/>
                        <a:t>hr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TW" dirty="0" smtClean="0"/>
                        <a:t>1.5 </a:t>
                      </a:r>
                      <a:r>
                        <a:rPr lang="en-US" altLang="zh-TW" dirty="0" err="1" smtClean="0"/>
                        <a:t>hr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TW" dirty="0" smtClean="0"/>
                        <a:t>2 </a:t>
                      </a:r>
                      <a:r>
                        <a:rPr lang="en-US" altLang="zh-TW" dirty="0" err="1" smtClean="0"/>
                        <a:t>hr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TW" dirty="0" smtClean="0"/>
                        <a:t>1 </a:t>
                      </a:r>
                      <a:r>
                        <a:rPr lang="en-US" altLang="zh-TW" dirty="0" err="1" smtClean="0"/>
                        <a:t>hr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TW" dirty="0" smtClean="0"/>
                        <a:t>2 </a:t>
                      </a:r>
                      <a:r>
                        <a:rPr lang="en-US" altLang="zh-TW" dirty="0" err="1" smtClean="0"/>
                        <a:t>hr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TW" dirty="0" smtClean="0"/>
                        <a:t>2 </a:t>
                      </a:r>
                      <a:r>
                        <a:rPr lang="en-US" altLang="zh-TW" dirty="0" err="1" smtClean="0"/>
                        <a:t>hr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TW" dirty="0" smtClean="0"/>
                        <a:t>3.5 </a:t>
                      </a:r>
                      <a:r>
                        <a:rPr lang="en-US" altLang="zh-TW" dirty="0" err="1" smtClean="0"/>
                        <a:t>hr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TW" dirty="0" smtClean="0"/>
                        <a:t>3.5 </a:t>
                      </a:r>
                      <a:r>
                        <a:rPr lang="en-US" altLang="zh-TW" dirty="0" err="1" smtClean="0"/>
                        <a:t>hr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TW" dirty="0" smtClean="0"/>
                        <a:t>2 </a:t>
                      </a:r>
                      <a:r>
                        <a:rPr lang="en-US" altLang="zh-TW" dirty="0" err="1" smtClean="0"/>
                        <a:t>hr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TW" smtClean="0"/>
                        <a:t>1.5 </a:t>
                      </a:r>
                      <a:r>
                        <a:rPr lang="en-US" altLang="zh-TW" dirty="0" err="1" smtClean="0"/>
                        <a:t>hr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TW" dirty="0" err="1" smtClean="0"/>
                        <a:t>ppl</a:t>
                      </a:r>
                      <a:r>
                        <a:rPr lang="en-US" altLang="zh-TW" dirty="0" smtClean="0"/>
                        <a:t>.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TW" dirty="0" smtClean="0"/>
                        <a:t>7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TW" dirty="0" smtClean="0"/>
                        <a:t>7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TW" dirty="0" smtClean="0"/>
                        <a:t>7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TW" dirty="0" smtClean="0"/>
                        <a:t>7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TW" dirty="0" smtClean="0"/>
                        <a:t>6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TW" dirty="0" smtClean="0"/>
                        <a:t>4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TW" dirty="0" smtClean="0"/>
                        <a:t>6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TW" dirty="0" smtClean="0"/>
                        <a:t>7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TW" dirty="0" smtClean="0"/>
                        <a:t>6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TW" dirty="0" smtClean="0"/>
                        <a:t>7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TW" dirty="0" smtClean="0"/>
                        <a:t>6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TW" dirty="0" smtClean="0"/>
                        <a:t>7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TW" dirty="0" smtClean="0"/>
                        <a:t>7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TW" dirty="0" smtClean="0"/>
                        <a:t>7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TW" dirty="0" smtClean="0"/>
                        <a:t>7</a:t>
                      </a:r>
                      <a:endParaRPr lang="zh-TW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3189A-E026-C443-843C-0103F709C611}" type="slidenum">
              <a:rPr kumimoji="1" lang="zh-TW" altLang="en-US" smtClean="0"/>
              <a:t>55</a:t>
            </a:fld>
            <a:endParaRPr kumimoji="1" lang="zh-TW" altLang="en-US"/>
          </a:p>
        </p:txBody>
      </p:sp>
      <p:graphicFrame>
        <p:nvGraphicFramePr>
          <p:cNvPr id="9" name="表格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0516200"/>
              </p:ext>
            </p:extLst>
          </p:nvPr>
        </p:nvGraphicFramePr>
        <p:xfrm>
          <a:off x="1640000" y="4049986"/>
          <a:ext cx="8912000" cy="100584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800000"/>
                <a:gridCol w="1016000"/>
                <a:gridCol w="1016000"/>
                <a:gridCol w="1016000"/>
                <a:gridCol w="1016000"/>
                <a:gridCol w="1016000"/>
                <a:gridCol w="1016000"/>
                <a:gridCol w="1016000"/>
              </a:tblGrid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TW" dirty="0" smtClean="0"/>
                        <a:t>Name</a:t>
                      </a:r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TW" altLang="en-US" spc="151" dirty="0" smtClean="0"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張育瑄</a:t>
                      </a:r>
                      <a:endParaRPr lang="zh-TW" altLang="en-US" b="1" spc="151" dirty="0" smtClean="0">
                        <a:solidFill>
                          <a:schemeClr val="bg1"/>
                        </a:solidFill>
                        <a:latin typeface="Microsoft JhengHei" charset="-120"/>
                        <a:ea typeface="Microsoft JhengHei" charset="-120"/>
                        <a:cs typeface="Microsoft JhengHei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TW" altLang="en-US" spc="151" dirty="0" smtClean="0"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林凡煒</a:t>
                      </a:r>
                      <a:endParaRPr lang="zh-TW" altLang="en-US" dirty="0">
                        <a:solidFill>
                          <a:schemeClr val="bg1"/>
                        </a:solidFill>
                        <a:latin typeface="Microsoft JhengHei" charset="-120"/>
                        <a:ea typeface="Microsoft JhengHei" charset="-120"/>
                        <a:cs typeface="Microsoft JhengHei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TW" altLang="en-US" spc="151" dirty="0" smtClean="0"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王本奕</a:t>
                      </a:r>
                      <a:endParaRPr lang="zh-TW" altLang="en-US" dirty="0">
                        <a:solidFill>
                          <a:schemeClr val="bg1"/>
                        </a:solidFill>
                        <a:latin typeface="Microsoft JhengHei" charset="-120"/>
                        <a:ea typeface="Microsoft JhengHei" charset="-120"/>
                        <a:cs typeface="Microsoft JhengHei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TW" altLang="en-US" spc="151" dirty="0" smtClean="0"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王瀚磊</a:t>
                      </a:r>
                      <a:endParaRPr lang="zh-TW" altLang="en-US" dirty="0">
                        <a:solidFill>
                          <a:schemeClr val="bg1"/>
                        </a:solidFill>
                        <a:latin typeface="Microsoft JhengHei" charset="-120"/>
                        <a:ea typeface="Microsoft JhengHei" charset="-120"/>
                        <a:cs typeface="Microsoft JhengHei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TW" altLang="en-US" spc="151" dirty="0" smtClean="0"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張嘉豪</a:t>
                      </a:r>
                      <a:endParaRPr lang="zh-TW" altLang="en-US" dirty="0">
                        <a:solidFill>
                          <a:schemeClr val="bg1"/>
                        </a:solidFill>
                        <a:latin typeface="Microsoft JhengHei" charset="-120"/>
                        <a:ea typeface="Microsoft JhengHei" charset="-120"/>
                        <a:cs typeface="Microsoft JhengHei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TW" altLang="en-US" spc="151" dirty="0" smtClean="0"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蔡佳昱</a:t>
                      </a:r>
                      <a:endParaRPr lang="zh-TW" altLang="en-US" dirty="0">
                        <a:solidFill>
                          <a:schemeClr val="bg1"/>
                        </a:solidFill>
                        <a:latin typeface="Microsoft JhengHei" charset="-120"/>
                        <a:ea typeface="Microsoft JhengHei" charset="-120"/>
                        <a:cs typeface="Microsoft JhengHei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TW" altLang="en-US" spc="151" dirty="0" smtClean="0"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方珮雯</a:t>
                      </a:r>
                      <a:endParaRPr lang="zh-TW" altLang="en-US" dirty="0">
                        <a:solidFill>
                          <a:schemeClr val="bg1"/>
                        </a:solidFill>
                        <a:latin typeface="Microsoft JhengHei" charset="-120"/>
                        <a:ea typeface="Microsoft JhengHei" charset="-120"/>
                        <a:cs typeface="Microsoft JhengHei" charset="-12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TW" dirty="0" smtClean="0"/>
                        <a:t># of attendance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TW" dirty="0" smtClean="0"/>
                        <a:t>15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TW" dirty="0" smtClean="0"/>
                        <a:t>15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TW" dirty="0" smtClean="0"/>
                        <a:t>14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TW" dirty="0" smtClean="0"/>
                        <a:t>14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TW" dirty="0" smtClean="0"/>
                        <a:t>14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TW" dirty="0" smtClean="0"/>
                        <a:t>12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TW" dirty="0" smtClean="0"/>
                        <a:t>14</a:t>
                      </a:r>
                      <a:endParaRPr lang="zh-TW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06185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Appendix: WBS</a:t>
            </a:r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3472664" y="3631196"/>
            <a:ext cx="1202077" cy="128836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8352889" y="5219580"/>
            <a:ext cx="1191803" cy="12883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3189A-E026-C443-843C-0103F709C611}" type="slidenum">
              <a:rPr kumimoji="1" lang="zh-TW" altLang="en-US" smtClean="0"/>
              <a:t>56</a:t>
            </a:fld>
            <a:endParaRPr kumimoji="1" lang="zh-TW" altLang="en-US"/>
          </a:p>
        </p:txBody>
      </p:sp>
      <p:graphicFrame>
        <p:nvGraphicFramePr>
          <p:cNvPr id="11" name="內容版面配置區 10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6452641"/>
              </p:ext>
            </p:extLst>
          </p:nvPr>
        </p:nvGraphicFramePr>
        <p:xfrm>
          <a:off x="326085" y="1690688"/>
          <a:ext cx="11539829" cy="4504296"/>
        </p:xfrm>
        <a:graphic>
          <a:graphicData uri="http://schemas.openxmlformats.org/drawingml/2006/table">
            <a:tbl>
              <a:tblPr/>
              <a:tblGrid>
                <a:gridCol w="981785"/>
                <a:gridCol w="720000"/>
                <a:gridCol w="720000"/>
                <a:gridCol w="720000"/>
                <a:gridCol w="914408"/>
                <a:gridCol w="1135791"/>
                <a:gridCol w="792000"/>
                <a:gridCol w="981785"/>
                <a:gridCol w="731525"/>
                <a:gridCol w="1080000"/>
                <a:gridCol w="1080000"/>
                <a:gridCol w="720000"/>
                <a:gridCol w="962535"/>
              </a:tblGrid>
              <a:tr h="334718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dirty="0">
                          <a:effectLst/>
                        </a:rPr>
                        <a:t>Task</a:t>
                      </a:r>
                    </a:p>
                  </a:txBody>
                  <a:tcPr marL="11622" marR="11622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dirty="0">
                          <a:effectLst/>
                        </a:rPr>
                        <a:t>Best Case</a:t>
                      </a:r>
                    </a:p>
                  </a:txBody>
                  <a:tcPr marL="11622" marR="11622" marT="0" marB="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>
                          <a:effectLst/>
                        </a:rPr>
                        <a:t>Most Likely</a:t>
                      </a:r>
                    </a:p>
                  </a:txBody>
                  <a:tcPr marL="11622" marR="11622" marT="0" marB="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>
                          <a:effectLst/>
                        </a:rPr>
                        <a:t>Worst Case</a:t>
                      </a:r>
                    </a:p>
                  </a:txBody>
                  <a:tcPr marL="11622" marR="11622" marT="0" marB="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>
                          <a:effectLst/>
                        </a:rPr>
                        <a:t>Expected Case</a:t>
                      </a:r>
                    </a:p>
                  </a:txBody>
                  <a:tcPr marL="11622" marR="11622" marT="0" marB="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>
                          <a:effectLst/>
                        </a:rPr>
                        <a:t>Standard Deviation</a:t>
                      </a:r>
                    </a:p>
                  </a:txBody>
                  <a:tcPr marL="11622" marR="11622" marT="0" marB="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dirty="0">
                          <a:effectLst/>
                        </a:rPr>
                        <a:t>Variance</a:t>
                      </a:r>
                    </a:p>
                  </a:txBody>
                  <a:tcPr marL="11622" marR="11622" marT="0" marB="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>
                          <a:effectLst/>
                        </a:rPr>
                        <a:t>Effort Estimation</a:t>
                      </a:r>
                    </a:p>
                  </a:txBody>
                  <a:tcPr marL="11622" marR="11622" marT="0" marB="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>
                          <a:effectLst/>
                        </a:rPr>
                        <a:t>Task Owner</a:t>
                      </a:r>
                    </a:p>
                  </a:txBody>
                  <a:tcPr marL="11622" marR="11622" marT="0" marB="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600" dirty="0">
                          <a:effectLst/>
                        </a:rPr>
                        <a:t>Start Date</a:t>
                      </a:r>
                    </a:p>
                  </a:txBody>
                  <a:tcPr marL="11622" marR="11622" marT="0" marB="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600">
                          <a:effectLst/>
                        </a:rPr>
                        <a:t>Finish Date</a:t>
                      </a:r>
                    </a:p>
                  </a:txBody>
                  <a:tcPr marL="11622" marR="11622" marT="0" marB="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600" dirty="0">
                          <a:effectLst/>
                        </a:rPr>
                        <a:t>Actual Effort</a:t>
                      </a:r>
                    </a:p>
                  </a:txBody>
                  <a:tcPr marL="11622" marR="11622" marT="0" marB="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600" dirty="0">
                          <a:effectLst/>
                        </a:rPr>
                        <a:t>Predictable</a:t>
                      </a:r>
                    </a:p>
                  </a:txBody>
                  <a:tcPr marL="11622" marR="11622" marT="0" marB="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4718"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dirty="0">
                          <a:effectLst/>
                        </a:rPr>
                        <a:t>Sets</a:t>
                      </a:r>
                    </a:p>
                  </a:txBody>
                  <a:tcPr marL="11622" marR="11622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TW" sz="1400" dirty="0">
                          <a:effectLst/>
                        </a:rPr>
                        <a:t>5</a:t>
                      </a:r>
                    </a:p>
                  </a:txBody>
                  <a:tcPr marL="11622" marR="11622" marT="0" marB="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s-IS" sz="1400" dirty="0">
                          <a:effectLst/>
                        </a:rPr>
                        <a:t>12</a:t>
                      </a:r>
                    </a:p>
                  </a:txBody>
                  <a:tcPr marL="11622" marR="11622" marT="0" marB="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TW" sz="1400" dirty="0">
                          <a:effectLst/>
                        </a:rPr>
                        <a:t>16</a:t>
                      </a:r>
                    </a:p>
                  </a:txBody>
                  <a:tcPr marL="11622" marR="11622" marT="0" marB="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nb-NO" sz="1400" dirty="0">
                          <a:effectLst/>
                        </a:rPr>
                        <a:t>11.50</a:t>
                      </a:r>
                    </a:p>
                  </a:txBody>
                  <a:tcPr marL="11622" marR="11622" marT="0" marB="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hr-HR" sz="1400" dirty="0">
                          <a:effectLst/>
                        </a:rPr>
                        <a:t>6.54</a:t>
                      </a:r>
                    </a:p>
                  </a:txBody>
                  <a:tcPr marL="11622" marR="11622" marT="0" marB="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hr-HR" sz="1400">
                          <a:effectLst/>
                        </a:rPr>
                        <a:t>42.71</a:t>
                      </a:r>
                    </a:p>
                  </a:txBody>
                  <a:tcPr marL="11622" marR="11622" marT="0" marB="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hr-HR" sz="1400" dirty="0">
                          <a:effectLst/>
                        </a:rPr>
                        <a:t>13.16</a:t>
                      </a:r>
                    </a:p>
                  </a:txBody>
                  <a:tcPr marL="11622" marR="11622" marT="0" marB="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zh-TW" altLang="en-US" sz="1400" dirty="0">
                          <a:effectLst/>
                        </a:rPr>
                        <a:t>張嘉豪</a:t>
                      </a:r>
                    </a:p>
                  </a:txBody>
                  <a:tcPr marL="11622" marR="11622" marT="0" marB="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mr-IN" sz="1400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2017/12/18</a:t>
                      </a:r>
                    </a:p>
                  </a:txBody>
                  <a:tcPr marL="11622" marR="11622" marT="0" marB="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mr-IN" sz="1400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2017/12/31</a:t>
                      </a:r>
                    </a:p>
                  </a:txBody>
                  <a:tcPr marL="11622" marR="11622" marT="0" marB="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TW" sz="1400" dirty="0">
                          <a:effectLst/>
                        </a:rPr>
                        <a:t>50</a:t>
                      </a:r>
                    </a:p>
                  </a:txBody>
                  <a:tcPr marL="11622" marR="11622" marT="0" marB="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TW" sz="1400">
                          <a:effectLst/>
                        </a:rPr>
                        <a:t>V</a:t>
                      </a:r>
                    </a:p>
                  </a:txBody>
                  <a:tcPr marL="11622" marR="11622" marT="0" marB="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34718"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dirty="0">
                          <a:effectLst/>
                        </a:rPr>
                        <a:t>Multisets</a:t>
                      </a:r>
                    </a:p>
                  </a:txBody>
                  <a:tcPr marL="11622" marR="11622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s-IS" sz="1400" dirty="0">
                          <a:effectLst/>
                        </a:rPr>
                        <a:t>20</a:t>
                      </a:r>
                    </a:p>
                  </a:txBody>
                  <a:tcPr marL="11622" marR="11622" marT="0" marB="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s-IS" sz="1400" dirty="0">
                          <a:effectLst/>
                        </a:rPr>
                        <a:t>24</a:t>
                      </a:r>
                    </a:p>
                  </a:txBody>
                  <a:tcPr marL="11622" marR="11622" marT="0" marB="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s-IS" sz="1400">
                          <a:effectLst/>
                        </a:rPr>
                        <a:t>27</a:t>
                      </a:r>
                    </a:p>
                  </a:txBody>
                  <a:tcPr marL="11622" marR="11622" marT="0" marB="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hr-HR" sz="1400" dirty="0">
                          <a:effectLst/>
                        </a:rPr>
                        <a:t>23.83</a:t>
                      </a:r>
                    </a:p>
                  </a:txBody>
                  <a:tcPr marL="11622" marR="11622" marT="0" marB="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hr-HR" sz="1400" dirty="0">
                          <a:effectLst/>
                        </a:rPr>
                        <a:t>4.16</a:t>
                      </a:r>
                    </a:p>
                  </a:txBody>
                  <a:tcPr marL="11622" marR="11622" marT="0" marB="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nb-NO" sz="1400">
                          <a:effectLst/>
                        </a:rPr>
                        <a:t>17.29</a:t>
                      </a:r>
                    </a:p>
                  </a:txBody>
                  <a:tcPr marL="11622" marR="11622" marT="0" marB="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hr-HR" sz="1400">
                          <a:effectLst/>
                        </a:rPr>
                        <a:t>24.89</a:t>
                      </a:r>
                    </a:p>
                  </a:txBody>
                  <a:tcPr marL="11622" marR="11622" marT="0" marB="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zh-TW" altLang="en-US" sz="1400">
                          <a:effectLst/>
                        </a:rPr>
                        <a:t>方珮雯</a:t>
                      </a:r>
                    </a:p>
                  </a:txBody>
                  <a:tcPr marL="11622" marR="11622" marT="0" marB="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mr-IN" sz="1400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2017/10/12</a:t>
                      </a:r>
                    </a:p>
                  </a:txBody>
                  <a:tcPr marL="11622" marR="11622" marT="0" marB="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mr-IN" sz="140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2017/11/30</a:t>
                      </a:r>
                    </a:p>
                  </a:txBody>
                  <a:tcPr marL="11622" marR="11622" marT="0" marB="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TW" sz="1400" dirty="0">
                          <a:effectLst/>
                        </a:rPr>
                        <a:t>50</a:t>
                      </a:r>
                    </a:p>
                  </a:txBody>
                  <a:tcPr marL="11622" marR="11622" marT="0" marB="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TW" sz="1400">
                          <a:effectLst/>
                        </a:rPr>
                        <a:t>X</a:t>
                      </a:r>
                    </a:p>
                  </a:txBody>
                  <a:tcPr marL="11622" marR="11622" marT="0" marB="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34718">
                <a:tc>
                  <a:txBody>
                    <a:bodyPr/>
                    <a:lstStyle/>
                    <a:p>
                      <a:pPr rtl="0" fontAlgn="b"/>
                      <a:r>
                        <a:rPr lang="en-US" sz="1400">
                          <a:effectLst/>
                        </a:rPr>
                        <a:t>Maps</a:t>
                      </a:r>
                    </a:p>
                  </a:txBody>
                  <a:tcPr marL="11622" marR="11622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TW" sz="1400" dirty="0">
                          <a:effectLst/>
                        </a:rPr>
                        <a:t>30</a:t>
                      </a:r>
                    </a:p>
                  </a:txBody>
                  <a:tcPr marL="11622" marR="11622" marT="0" marB="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1400" dirty="0">
                          <a:effectLst/>
                        </a:rPr>
                        <a:t>34</a:t>
                      </a:r>
                    </a:p>
                  </a:txBody>
                  <a:tcPr marL="11622" marR="11622" marT="0" marB="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s-IS" sz="1400" dirty="0">
                          <a:effectLst/>
                        </a:rPr>
                        <a:t>37</a:t>
                      </a:r>
                    </a:p>
                  </a:txBody>
                  <a:tcPr marL="11622" marR="11622" marT="0" marB="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hr-HR" sz="1400">
                          <a:effectLst/>
                        </a:rPr>
                        <a:t>33.83</a:t>
                      </a:r>
                    </a:p>
                  </a:txBody>
                  <a:tcPr marL="11622" marR="11622" marT="0" marB="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hr-HR" sz="1400" dirty="0">
                          <a:effectLst/>
                        </a:rPr>
                        <a:t>4.16</a:t>
                      </a:r>
                    </a:p>
                  </a:txBody>
                  <a:tcPr marL="11622" marR="11622" marT="0" marB="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nb-NO" sz="1400" dirty="0">
                          <a:effectLst/>
                        </a:rPr>
                        <a:t>17.29</a:t>
                      </a:r>
                    </a:p>
                  </a:txBody>
                  <a:tcPr marL="11622" marR="11622" marT="0" marB="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hr-HR" sz="1400" dirty="0">
                          <a:effectLst/>
                        </a:rPr>
                        <a:t>34.89</a:t>
                      </a:r>
                    </a:p>
                  </a:txBody>
                  <a:tcPr marL="11622" marR="11622" marT="0" marB="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zh-TW" altLang="en-US" sz="1400">
                          <a:effectLst/>
                        </a:rPr>
                        <a:t>張育瑄</a:t>
                      </a:r>
                    </a:p>
                  </a:txBody>
                  <a:tcPr marL="11622" marR="11622" marT="0" marB="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mr-IN" sz="1400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2017/10/12</a:t>
                      </a:r>
                    </a:p>
                  </a:txBody>
                  <a:tcPr marL="11622" marR="11622" marT="0" marB="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mr-IN" sz="140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2017/11/24</a:t>
                      </a:r>
                    </a:p>
                  </a:txBody>
                  <a:tcPr marL="11622" marR="11622" marT="0" marB="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TW" sz="1400" dirty="0">
                          <a:effectLst/>
                        </a:rPr>
                        <a:t>43</a:t>
                      </a:r>
                    </a:p>
                  </a:txBody>
                  <a:tcPr marL="11622" marR="11622" marT="0" marB="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TW" sz="1400">
                          <a:effectLst/>
                        </a:rPr>
                        <a:t>X</a:t>
                      </a:r>
                    </a:p>
                  </a:txBody>
                  <a:tcPr marL="11622" marR="11622" marT="0" marB="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34718">
                <a:tc>
                  <a:txBody>
                    <a:bodyPr/>
                    <a:lstStyle/>
                    <a:p>
                      <a:pPr rtl="0" fontAlgn="b"/>
                      <a:r>
                        <a:rPr lang="en-US" sz="1400">
                          <a:effectLst/>
                        </a:rPr>
                        <a:t>Multimaps</a:t>
                      </a:r>
                    </a:p>
                  </a:txBody>
                  <a:tcPr marL="11622" marR="11622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s-IS" sz="1400" dirty="0">
                          <a:effectLst/>
                        </a:rPr>
                        <a:t>20</a:t>
                      </a:r>
                    </a:p>
                  </a:txBody>
                  <a:tcPr marL="11622" marR="11622" marT="0" marB="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s-IS" sz="1400" dirty="0">
                          <a:effectLst/>
                        </a:rPr>
                        <a:t>24</a:t>
                      </a:r>
                    </a:p>
                  </a:txBody>
                  <a:tcPr marL="11622" marR="11622" marT="0" marB="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s-IS" sz="1400">
                          <a:effectLst/>
                        </a:rPr>
                        <a:t>27</a:t>
                      </a:r>
                    </a:p>
                  </a:txBody>
                  <a:tcPr marL="11622" marR="11622" marT="0" marB="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hr-HR" sz="1400" dirty="0">
                          <a:effectLst/>
                        </a:rPr>
                        <a:t>23.83</a:t>
                      </a:r>
                    </a:p>
                  </a:txBody>
                  <a:tcPr marL="11622" marR="11622" marT="0" marB="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hr-HR" sz="1400">
                          <a:effectLst/>
                        </a:rPr>
                        <a:t>4.16</a:t>
                      </a:r>
                    </a:p>
                  </a:txBody>
                  <a:tcPr marL="11622" marR="11622" marT="0" marB="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nb-NO" sz="1400">
                          <a:effectLst/>
                        </a:rPr>
                        <a:t>17.29</a:t>
                      </a:r>
                    </a:p>
                  </a:txBody>
                  <a:tcPr marL="11622" marR="11622" marT="0" marB="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hr-HR" sz="1400">
                          <a:effectLst/>
                        </a:rPr>
                        <a:t>24.89</a:t>
                      </a:r>
                    </a:p>
                  </a:txBody>
                  <a:tcPr marL="11622" marR="11622" marT="0" marB="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zh-TW" altLang="en-US" sz="1400">
                          <a:effectLst/>
                        </a:rPr>
                        <a:t>方珮雯</a:t>
                      </a:r>
                    </a:p>
                  </a:txBody>
                  <a:tcPr marL="11622" marR="11622" marT="0" marB="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mr-IN" sz="1400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2017/12/29</a:t>
                      </a:r>
                    </a:p>
                  </a:txBody>
                  <a:tcPr marL="11622" marR="11622" marT="0" marB="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mr-IN" sz="140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2018/01/03</a:t>
                      </a:r>
                    </a:p>
                  </a:txBody>
                  <a:tcPr marL="11622" marR="11622" marT="0" marB="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is-IS" sz="1400" dirty="0">
                          <a:effectLst/>
                        </a:rPr>
                        <a:t>20</a:t>
                      </a:r>
                    </a:p>
                  </a:txBody>
                  <a:tcPr marL="11622" marR="11622" marT="0" marB="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TW" sz="1400">
                          <a:effectLst/>
                        </a:rPr>
                        <a:t>V</a:t>
                      </a:r>
                    </a:p>
                  </a:txBody>
                  <a:tcPr marL="11622" marR="11622" marT="0" marB="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34718">
                <a:tc>
                  <a:txBody>
                    <a:bodyPr/>
                    <a:lstStyle/>
                    <a:p>
                      <a:pPr rtl="0" fontAlgn="b"/>
                      <a:r>
                        <a:rPr lang="en-US" sz="1400">
                          <a:effectLst/>
                        </a:rPr>
                        <a:t>Bitmap</a:t>
                      </a:r>
                    </a:p>
                  </a:txBody>
                  <a:tcPr marL="11622" marR="11622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TW" sz="1400">
                          <a:effectLst/>
                        </a:rPr>
                        <a:t>7</a:t>
                      </a:r>
                    </a:p>
                  </a:txBody>
                  <a:tcPr marL="11622" marR="11622" marT="0" marB="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TW" sz="1400" dirty="0">
                          <a:effectLst/>
                        </a:rPr>
                        <a:t>9</a:t>
                      </a:r>
                    </a:p>
                  </a:txBody>
                  <a:tcPr marL="11622" marR="11622" marT="0" marB="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s-IS" sz="1400">
                          <a:effectLst/>
                        </a:rPr>
                        <a:t>12</a:t>
                      </a:r>
                    </a:p>
                  </a:txBody>
                  <a:tcPr marL="11622" marR="11622" marT="0" marB="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hr-HR" sz="1400" dirty="0">
                          <a:effectLst/>
                        </a:rPr>
                        <a:t>9.17</a:t>
                      </a:r>
                    </a:p>
                  </a:txBody>
                  <a:tcPr marL="11622" marR="11622" marT="0" marB="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hr-HR" sz="1400">
                          <a:effectLst/>
                        </a:rPr>
                        <a:t>2.97</a:t>
                      </a:r>
                    </a:p>
                  </a:txBody>
                  <a:tcPr marL="11622" marR="11622" marT="0" marB="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hr-HR" sz="1400">
                          <a:effectLst/>
                        </a:rPr>
                        <a:t>8.82</a:t>
                      </a:r>
                    </a:p>
                  </a:txBody>
                  <a:tcPr marL="11622" marR="11622" marT="0" marB="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hr-HR" sz="1400">
                          <a:effectLst/>
                        </a:rPr>
                        <a:t>9.92</a:t>
                      </a:r>
                    </a:p>
                  </a:txBody>
                  <a:tcPr marL="11622" marR="11622" marT="0" marB="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zh-TW" altLang="en-US" sz="1400">
                          <a:effectLst/>
                        </a:rPr>
                        <a:t>張育瑄</a:t>
                      </a:r>
                    </a:p>
                  </a:txBody>
                  <a:tcPr marL="11622" marR="11622" marT="0" marB="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mr-IN" sz="1400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2017/11/25</a:t>
                      </a:r>
                    </a:p>
                  </a:txBody>
                  <a:tcPr marL="11622" marR="11622" marT="0" marB="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mr-IN" sz="1400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2017/12/8</a:t>
                      </a:r>
                    </a:p>
                  </a:txBody>
                  <a:tcPr marL="11622" marR="11622" marT="0" marB="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TW" sz="1400" dirty="0">
                          <a:effectLst/>
                        </a:rPr>
                        <a:t>15</a:t>
                      </a:r>
                    </a:p>
                  </a:txBody>
                  <a:tcPr marL="11622" marR="11622" marT="0" marB="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TW" sz="1400">
                          <a:effectLst/>
                        </a:rPr>
                        <a:t>X</a:t>
                      </a:r>
                    </a:p>
                  </a:txBody>
                  <a:tcPr marL="11622" marR="11622" marT="0" marB="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34718"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dirty="0">
                          <a:effectLst/>
                        </a:rPr>
                        <a:t>Table</a:t>
                      </a:r>
                    </a:p>
                  </a:txBody>
                  <a:tcPr marL="11622" marR="11622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TW" sz="1400" dirty="0">
                          <a:effectLst/>
                        </a:rPr>
                        <a:t>8</a:t>
                      </a:r>
                    </a:p>
                  </a:txBody>
                  <a:tcPr marL="11622" marR="11622" marT="0" marB="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TW" sz="1400" dirty="0">
                          <a:effectLst/>
                        </a:rPr>
                        <a:t>14</a:t>
                      </a:r>
                    </a:p>
                  </a:txBody>
                  <a:tcPr marL="11622" marR="11622" marT="0" marB="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fi-FI" sz="1400">
                          <a:effectLst/>
                        </a:rPr>
                        <a:t>18</a:t>
                      </a:r>
                    </a:p>
                  </a:txBody>
                  <a:tcPr marL="11622" marR="11622" marT="0" marB="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hr-HR" sz="1400">
                          <a:effectLst/>
                        </a:rPr>
                        <a:t>13.67</a:t>
                      </a:r>
                    </a:p>
                  </a:txBody>
                  <a:tcPr marL="11622" marR="11622" marT="0" marB="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nb-NO" sz="1400">
                          <a:effectLst/>
                        </a:rPr>
                        <a:t>5.94</a:t>
                      </a:r>
                    </a:p>
                  </a:txBody>
                  <a:tcPr marL="11622" marR="11622" marT="0" marB="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nb-NO" sz="1400">
                          <a:effectLst/>
                        </a:rPr>
                        <a:t>35.29</a:t>
                      </a:r>
                    </a:p>
                  </a:txBody>
                  <a:tcPr marL="11622" marR="11622" marT="0" marB="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nb-NO" sz="1400">
                          <a:effectLst/>
                        </a:rPr>
                        <a:t>15.17</a:t>
                      </a:r>
                    </a:p>
                  </a:txBody>
                  <a:tcPr marL="11622" marR="11622" marT="0" marB="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zh-TW" altLang="en-US" sz="1400">
                          <a:effectLst/>
                        </a:rPr>
                        <a:t>張育瑄</a:t>
                      </a:r>
                    </a:p>
                  </a:txBody>
                  <a:tcPr marL="11622" marR="11622" marT="0" marB="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mr-IN" sz="1400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2017/12/9</a:t>
                      </a:r>
                    </a:p>
                  </a:txBody>
                  <a:tcPr marL="11622" marR="11622" marT="0" marB="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mr-IN" sz="1400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2017/12/31</a:t>
                      </a:r>
                    </a:p>
                  </a:txBody>
                  <a:tcPr marL="11622" marR="11622" marT="0" marB="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is-IS" sz="1400" dirty="0">
                          <a:effectLst/>
                        </a:rPr>
                        <a:t>23</a:t>
                      </a:r>
                    </a:p>
                  </a:txBody>
                  <a:tcPr marL="11622" marR="11622" marT="0" marB="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TW" sz="1400">
                          <a:effectLst/>
                        </a:rPr>
                        <a:t>X</a:t>
                      </a:r>
                    </a:p>
                  </a:txBody>
                  <a:tcPr marL="11622" marR="11622" marT="0" marB="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34718">
                <a:tc>
                  <a:txBody>
                    <a:bodyPr/>
                    <a:lstStyle/>
                    <a:p>
                      <a:pPr rtl="0" fontAlgn="b"/>
                      <a:r>
                        <a:rPr lang="en-US" sz="1400">
                          <a:effectLst/>
                        </a:rPr>
                        <a:t>Range Set</a:t>
                      </a:r>
                    </a:p>
                  </a:txBody>
                  <a:tcPr marL="11622" marR="11622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TW" sz="1400" dirty="0">
                          <a:effectLst/>
                        </a:rPr>
                        <a:t>6</a:t>
                      </a:r>
                    </a:p>
                  </a:txBody>
                  <a:tcPr marL="11622" marR="11622" marT="0" marB="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TW" sz="1400" dirty="0">
                          <a:effectLst/>
                        </a:rPr>
                        <a:t>9</a:t>
                      </a:r>
                    </a:p>
                  </a:txBody>
                  <a:tcPr marL="11622" marR="11622" marT="0" marB="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TW" sz="1400" dirty="0">
                          <a:effectLst/>
                        </a:rPr>
                        <a:t>10</a:t>
                      </a:r>
                    </a:p>
                  </a:txBody>
                  <a:tcPr marL="11622" marR="11622" marT="0" marB="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hr-HR" sz="1400">
                          <a:effectLst/>
                        </a:rPr>
                        <a:t>8.67</a:t>
                      </a:r>
                    </a:p>
                  </a:txBody>
                  <a:tcPr marL="11622" marR="11622" marT="0" marB="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hr-HR" sz="1400" dirty="0">
                          <a:effectLst/>
                        </a:rPr>
                        <a:t>2.38</a:t>
                      </a:r>
                    </a:p>
                  </a:txBody>
                  <a:tcPr marL="11622" marR="11622" marT="0" marB="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nb-NO" sz="1400">
                          <a:effectLst/>
                        </a:rPr>
                        <a:t>5.65</a:t>
                      </a:r>
                    </a:p>
                  </a:txBody>
                  <a:tcPr marL="11622" marR="11622" marT="0" marB="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hr-HR" sz="1400">
                          <a:effectLst/>
                        </a:rPr>
                        <a:t>9.27</a:t>
                      </a:r>
                    </a:p>
                  </a:txBody>
                  <a:tcPr marL="11622" marR="11622" marT="0" marB="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zh-TW" altLang="en-US" sz="1400">
                          <a:effectLst/>
                        </a:rPr>
                        <a:t>張嘉豪</a:t>
                      </a:r>
                    </a:p>
                  </a:txBody>
                  <a:tcPr marL="11622" marR="11622" marT="0" marB="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mr-IN" sz="1400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2017/10/12</a:t>
                      </a:r>
                    </a:p>
                  </a:txBody>
                  <a:tcPr marL="11622" marR="11622" marT="0" marB="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mr-IN" sz="1400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2017/10/25</a:t>
                      </a:r>
                    </a:p>
                  </a:txBody>
                  <a:tcPr marL="11622" marR="11622" marT="0" marB="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is-IS" sz="1400" dirty="0">
                          <a:effectLst/>
                        </a:rPr>
                        <a:t>23</a:t>
                      </a:r>
                    </a:p>
                  </a:txBody>
                  <a:tcPr marL="11622" marR="11622" marT="0" marB="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TW" sz="1400" dirty="0">
                          <a:effectLst/>
                        </a:rPr>
                        <a:t>V</a:t>
                      </a:r>
                    </a:p>
                  </a:txBody>
                  <a:tcPr marL="11622" marR="11622" marT="0" marB="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34718"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dirty="0" err="1">
                          <a:effectLst/>
                        </a:rPr>
                        <a:t>Rrange</a:t>
                      </a:r>
                      <a:r>
                        <a:rPr lang="en-US" sz="1400" dirty="0">
                          <a:effectLst/>
                        </a:rPr>
                        <a:t> Map</a:t>
                      </a:r>
                    </a:p>
                  </a:txBody>
                  <a:tcPr marL="11622" marR="11622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TW" sz="1400" dirty="0">
                          <a:effectLst/>
                        </a:rPr>
                        <a:t>6</a:t>
                      </a:r>
                    </a:p>
                  </a:txBody>
                  <a:tcPr marL="11622" marR="11622" marT="0" marB="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cs-CZ" sz="1400" dirty="0">
                          <a:effectLst/>
                        </a:rPr>
                        <a:t>11</a:t>
                      </a:r>
                    </a:p>
                  </a:txBody>
                  <a:tcPr marL="11622" marR="11622" marT="0" marB="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TW" sz="1400" dirty="0">
                          <a:effectLst/>
                        </a:rPr>
                        <a:t>14</a:t>
                      </a:r>
                    </a:p>
                  </a:txBody>
                  <a:tcPr marL="11622" marR="11622" marT="0" marB="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nb-NO" sz="1400">
                          <a:effectLst/>
                        </a:rPr>
                        <a:t>10.67</a:t>
                      </a:r>
                    </a:p>
                  </a:txBody>
                  <a:tcPr marL="11622" marR="11622" marT="0" marB="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hr-HR" sz="1400">
                          <a:effectLst/>
                        </a:rPr>
                        <a:t>4.75</a:t>
                      </a:r>
                    </a:p>
                  </a:txBody>
                  <a:tcPr marL="11622" marR="11622" marT="0" marB="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hr-HR" sz="1400">
                          <a:effectLst/>
                        </a:rPr>
                        <a:t>22.59</a:t>
                      </a:r>
                    </a:p>
                  </a:txBody>
                  <a:tcPr marL="11622" marR="11622" marT="0" marB="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fi-FI" sz="1400" dirty="0">
                          <a:effectLst/>
                        </a:rPr>
                        <a:t>11.87</a:t>
                      </a:r>
                    </a:p>
                  </a:txBody>
                  <a:tcPr marL="11622" marR="11622" marT="0" marB="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zh-TW" altLang="en-US" sz="1400">
                          <a:effectLst/>
                        </a:rPr>
                        <a:t>張嘉豪</a:t>
                      </a:r>
                    </a:p>
                  </a:txBody>
                  <a:tcPr marL="11622" marR="11622" marT="0" marB="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mr-IN" sz="1400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2017/10/12</a:t>
                      </a:r>
                    </a:p>
                  </a:txBody>
                  <a:tcPr marL="11622" marR="11622" marT="0" marB="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mr-IN" sz="1400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2017/10/25</a:t>
                      </a:r>
                    </a:p>
                  </a:txBody>
                  <a:tcPr marL="11622" marR="11622" marT="0" marB="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is-IS" sz="1400" dirty="0">
                          <a:effectLst/>
                        </a:rPr>
                        <a:t>23</a:t>
                      </a:r>
                    </a:p>
                  </a:txBody>
                  <a:tcPr marL="11622" marR="11622" marT="0" marB="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TW" sz="1400" dirty="0">
                          <a:effectLst/>
                        </a:rPr>
                        <a:t>V</a:t>
                      </a:r>
                    </a:p>
                  </a:txBody>
                  <a:tcPr marL="11622" marR="11622" marT="0" marB="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34718"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dirty="0">
                          <a:effectLst/>
                        </a:rPr>
                        <a:t>List</a:t>
                      </a:r>
                    </a:p>
                  </a:txBody>
                  <a:tcPr marL="11622" marR="11622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s-IS" sz="1400" dirty="0">
                          <a:effectLst/>
                        </a:rPr>
                        <a:t>2</a:t>
                      </a:r>
                    </a:p>
                  </a:txBody>
                  <a:tcPr marL="11622" marR="11622" marT="0" marB="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TW" sz="1400" dirty="0">
                          <a:effectLst/>
                        </a:rPr>
                        <a:t>3</a:t>
                      </a:r>
                    </a:p>
                  </a:txBody>
                  <a:tcPr marL="11622" marR="11622" marT="0" marB="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TW" sz="1400" dirty="0">
                          <a:effectLst/>
                        </a:rPr>
                        <a:t>4</a:t>
                      </a:r>
                    </a:p>
                  </a:txBody>
                  <a:tcPr marL="11622" marR="11622" marT="0" marB="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hr-HR" sz="1400" dirty="0">
                          <a:effectLst/>
                        </a:rPr>
                        <a:t>3.00</a:t>
                      </a:r>
                    </a:p>
                  </a:txBody>
                  <a:tcPr marL="11622" marR="11622" marT="0" marB="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nb-NO" sz="1400" dirty="0">
                          <a:effectLst/>
                        </a:rPr>
                        <a:t>1.19</a:t>
                      </a:r>
                    </a:p>
                  </a:txBody>
                  <a:tcPr marL="11622" marR="11622" marT="0" marB="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nb-NO" sz="1400" dirty="0">
                          <a:effectLst/>
                        </a:rPr>
                        <a:t>1.41</a:t>
                      </a:r>
                    </a:p>
                  </a:txBody>
                  <a:tcPr marL="11622" marR="11622" marT="0" marB="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hr-HR" sz="1400" dirty="0">
                          <a:effectLst/>
                        </a:rPr>
                        <a:t>3.30</a:t>
                      </a:r>
                    </a:p>
                  </a:txBody>
                  <a:tcPr marL="11622" marR="11622" marT="0" marB="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zh-TW" altLang="en-US" sz="1400">
                          <a:effectLst/>
                        </a:rPr>
                        <a:t>張嘉豪</a:t>
                      </a:r>
                    </a:p>
                  </a:txBody>
                  <a:tcPr marL="11622" marR="11622" marT="0" marB="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mr-IN" sz="140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2017/10/28</a:t>
                      </a:r>
                    </a:p>
                  </a:txBody>
                  <a:tcPr marL="11622" marR="11622" marT="0" marB="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mr-IN" sz="1400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2017/11/12</a:t>
                      </a:r>
                    </a:p>
                  </a:txBody>
                  <a:tcPr marL="11622" marR="11622" marT="0" marB="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is-IS" sz="1400" dirty="0">
                          <a:effectLst/>
                        </a:rPr>
                        <a:t>27</a:t>
                      </a:r>
                    </a:p>
                  </a:txBody>
                  <a:tcPr marL="11622" marR="11622" marT="0" marB="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TW" sz="1400" dirty="0">
                          <a:effectLst/>
                        </a:rPr>
                        <a:t>X</a:t>
                      </a:r>
                    </a:p>
                  </a:txBody>
                  <a:tcPr marL="11622" marR="11622" marT="0" marB="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34718"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dirty="0">
                          <a:effectLst/>
                        </a:rPr>
                        <a:t>Iterator</a:t>
                      </a:r>
                    </a:p>
                  </a:txBody>
                  <a:tcPr marL="11622" marR="11622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TW" sz="1400" dirty="0">
                          <a:effectLst/>
                        </a:rPr>
                        <a:t>4</a:t>
                      </a:r>
                    </a:p>
                  </a:txBody>
                  <a:tcPr marL="11622" marR="11622" marT="0" marB="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TW" sz="1400" dirty="0">
                          <a:effectLst/>
                        </a:rPr>
                        <a:t>5</a:t>
                      </a:r>
                    </a:p>
                  </a:txBody>
                  <a:tcPr marL="11622" marR="11622" marT="0" marB="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TW" sz="1400" dirty="0">
                          <a:effectLst/>
                        </a:rPr>
                        <a:t>6</a:t>
                      </a:r>
                    </a:p>
                  </a:txBody>
                  <a:tcPr marL="11622" marR="11622" marT="0" marB="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nb-NO" sz="1400" dirty="0">
                          <a:effectLst/>
                        </a:rPr>
                        <a:t>5.00</a:t>
                      </a:r>
                    </a:p>
                  </a:txBody>
                  <a:tcPr marL="11622" marR="11622" marT="0" marB="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nb-NO" sz="1400" dirty="0">
                          <a:effectLst/>
                        </a:rPr>
                        <a:t>1.19</a:t>
                      </a:r>
                    </a:p>
                  </a:txBody>
                  <a:tcPr marL="11622" marR="11622" marT="0" marB="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nb-NO" sz="1400">
                          <a:effectLst/>
                        </a:rPr>
                        <a:t>1.41</a:t>
                      </a:r>
                    </a:p>
                  </a:txBody>
                  <a:tcPr marL="11622" marR="11622" marT="0" marB="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nb-NO" sz="1400" dirty="0">
                          <a:effectLst/>
                        </a:rPr>
                        <a:t>5.30</a:t>
                      </a:r>
                    </a:p>
                  </a:txBody>
                  <a:tcPr marL="11622" marR="11622" marT="0" marB="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zh-TW" altLang="en-US" sz="1400">
                          <a:effectLst/>
                        </a:rPr>
                        <a:t>張嘉豪</a:t>
                      </a:r>
                    </a:p>
                  </a:txBody>
                  <a:tcPr marL="11622" marR="11622" marT="0" marB="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mr-IN" sz="140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2017/10/28</a:t>
                      </a:r>
                    </a:p>
                  </a:txBody>
                  <a:tcPr marL="11622" marR="11622" marT="0" marB="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mr-IN" sz="1400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2017/11/12</a:t>
                      </a:r>
                    </a:p>
                  </a:txBody>
                  <a:tcPr marL="11622" marR="11622" marT="0" marB="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is-IS" sz="1400" dirty="0">
                          <a:effectLst/>
                        </a:rPr>
                        <a:t>27</a:t>
                      </a:r>
                    </a:p>
                  </a:txBody>
                  <a:tcPr marL="11622" marR="11622" marT="0" marB="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TW" sz="1400" dirty="0">
                          <a:effectLst/>
                        </a:rPr>
                        <a:t>X</a:t>
                      </a:r>
                    </a:p>
                  </a:txBody>
                  <a:tcPr marL="11622" marR="11622" marT="0" marB="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34718"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dirty="0">
                          <a:effectLst/>
                        </a:rPr>
                        <a:t>Ordering</a:t>
                      </a:r>
                    </a:p>
                  </a:txBody>
                  <a:tcPr marL="11622" marR="11622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TW" sz="1400" dirty="0">
                          <a:effectLst/>
                        </a:rPr>
                        <a:t>4</a:t>
                      </a:r>
                    </a:p>
                  </a:txBody>
                  <a:tcPr marL="11622" marR="11622" marT="0" marB="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TW" sz="1400" dirty="0">
                          <a:effectLst/>
                        </a:rPr>
                        <a:t>5</a:t>
                      </a:r>
                    </a:p>
                  </a:txBody>
                  <a:tcPr marL="11622" marR="11622" marT="0" marB="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TW" sz="1400" dirty="0">
                          <a:effectLst/>
                        </a:rPr>
                        <a:t>6</a:t>
                      </a:r>
                    </a:p>
                  </a:txBody>
                  <a:tcPr marL="11622" marR="11622" marT="0" marB="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nb-NO" sz="1400" dirty="0">
                          <a:effectLst/>
                        </a:rPr>
                        <a:t>5.00</a:t>
                      </a:r>
                    </a:p>
                  </a:txBody>
                  <a:tcPr marL="11622" marR="11622" marT="0" marB="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nb-NO" sz="1400" dirty="0">
                          <a:effectLst/>
                        </a:rPr>
                        <a:t>1.19</a:t>
                      </a:r>
                    </a:p>
                  </a:txBody>
                  <a:tcPr marL="11622" marR="11622" marT="0" marB="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nb-NO" sz="1400" dirty="0">
                          <a:effectLst/>
                        </a:rPr>
                        <a:t>1.41</a:t>
                      </a:r>
                    </a:p>
                  </a:txBody>
                  <a:tcPr marL="11622" marR="11622" marT="0" marB="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nb-NO" sz="1400" dirty="0">
                          <a:effectLst/>
                        </a:rPr>
                        <a:t>5.30</a:t>
                      </a:r>
                    </a:p>
                  </a:txBody>
                  <a:tcPr marL="11622" marR="11622" marT="0" marB="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zh-TW" altLang="en-US" sz="1400">
                          <a:effectLst/>
                        </a:rPr>
                        <a:t>張嘉豪</a:t>
                      </a:r>
                    </a:p>
                  </a:txBody>
                  <a:tcPr marL="11622" marR="11622" marT="0" marB="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mr-IN" sz="1400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2017/11/16</a:t>
                      </a:r>
                    </a:p>
                  </a:txBody>
                  <a:tcPr marL="11622" marR="11622" marT="0" marB="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mr-IN" sz="1400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2017/12/3</a:t>
                      </a:r>
                    </a:p>
                  </a:txBody>
                  <a:tcPr marL="11622" marR="11622" marT="0" marB="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TW" sz="1400" dirty="0">
                          <a:effectLst/>
                        </a:rPr>
                        <a:t>30</a:t>
                      </a:r>
                    </a:p>
                  </a:txBody>
                  <a:tcPr marL="11622" marR="11622" marT="0" marB="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TW" sz="1400" dirty="0">
                          <a:effectLst/>
                        </a:rPr>
                        <a:t>V</a:t>
                      </a:r>
                    </a:p>
                  </a:txBody>
                  <a:tcPr marL="11622" marR="11622" marT="0" marB="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34718"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dirty="0">
                          <a:effectLst/>
                        </a:rPr>
                        <a:t>Queue</a:t>
                      </a:r>
                    </a:p>
                  </a:txBody>
                  <a:tcPr marL="11622" marR="11622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TW" sz="1400" dirty="0">
                          <a:effectLst/>
                        </a:rPr>
                        <a:t>6</a:t>
                      </a:r>
                    </a:p>
                  </a:txBody>
                  <a:tcPr marL="11622" marR="11622" marT="0" marB="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TW" sz="1400" dirty="0">
                          <a:effectLst/>
                        </a:rPr>
                        <a:t>8</a:t>
                      </a:r>
                    </a:p>
                  </a:txBody>
                  <a:tcPr marL="11622" marR="11622" marT="0" marB="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TW" sz="1400" dirty="0">
                          <a:effectLst/>
                        </a:rPr>
                        <a:t>9</a:t>
                      </a:r>
                    </a:p>
                  </a:txBody>
                  <a:tcPr marL="11622" marR="11622" marT="0" marB="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nb-NO" sz="1400" dirty="0">
                          <a:effectLst/>
                        </a:rPr>
                        <a:t>7.83</a:t>
                      </a:r>
                    </a:p>
                  </a:txBody>
                  <a:tcPr marL="11622" marR="11622" marT="0" marB="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nb-NO" sz="1400" dirty="0">
                          <a:effectLst/>
                        </a:rPr>
                        <a:t>1.78</a:t>
                      </a:r>
                    </a:p>
                  </a:txBody>
                  <a:tcPr marL="11622" marR="11622" marT="0" marB="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hr-HR" sz="1400" dirty="0">
                          <a:effectLst/>
                        </a:rPr>
                        <a:t>3.18</a:t>
                      </a:r>
                    </a:p>
                  </a:txBody>
                  <a:tcPr marL="11622" marR="11622" marT="0" marB="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hr-HR" sz="1400" dirty="0">
                          <a:effectLst/>
                        </a:rPr>
                        <a:t>8.28</a:t>
                      </a:r>
                    </a:p>
                  </a:txBody>
                  <a:tcPr marL="11622" marR="11622" marT="0" marB="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zh-TW" altLang="en-US" sz="1400">
                          <a:effectLst/>
                        </a:rPr>
                        <a:t>張嘉豪</a:t>
                      </a:r>
                    </a:p>
                  </a:txBody>
                  <a:tcPr marL="11622" marR="11622" marT="0" marB="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mr-IN" sz="1400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2017/12/8</a:t>
                      </a:r>
                    </a:p>
                  </a:txBody>
                  <a:tcPr marL="11622" marR="11622" marT="0" marB="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mr-IN" sz="1400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2017/12/17</a:t>
                      </a:r>
                    </a:p>
                  </a:txBody>
                  <a:tcPr marL="11622" marR="11622" marT="0" marB="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is-IS" sz="1400" dirty="0">
                          <a:effectLst/>
                        </a:rPr>
                        <a:t>26</a:t>
                      </a:r>
                    </a:p>
                  </a:txBody>
                  <a:tcPr marL="11622" marR="11622" marT="0" marB="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TW" sz="1400" dirty="0">
                          <a:effectLst/>
                        </a:rPr>
                        <a:t>X</a:t>
                      </a:r>
                    </a:p>
                  </a:txBody>
                  <a:tcPr marL="11622" marR="11622" marT="0" marB="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2381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3472664" y="3631196"/>
            <a:ext cx="1202077" cy="128836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8352889" y="5219580"/>
            <a:ext cx="1191803" cy="12883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3189A-E026-C443-843C-0103F709C611}" type="slidenum">
              <a:rPr kumimoji="1" lang="zh-TW" altLang="en-US" smtClean="0"/>
              <a:t>57</a:t>
            </a:fld>
            <a:endParaRPr kumimoji="1" lang="zh-TW" altLang="en-US"/>
          </a:p>
        </p:txBody>
      </p:sp>
      <p:graphicFrame>
        <p:nvGraphicFramePr>
          <p:cNvPr id="11" name="內容版面配置區 10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90602805"/>
              </p:ext>
            </p:extLst>
          </p:nvPr>
        </p:nvGraphicFramePr>
        <p:xfrm>
          <a:off x="357616" y="321310"/>
          <a:ext cx="11539829" cy="6035040"/>
        </p:xfrm>
        <a:graphic>
          <a:graphicData uri="http://schemas.openxmlformats.org/drawingml/2006/table">
            <a:tbl>
              <a:tblPr/>
              <a:tblGrid>
                <a:gridCol w="981785"/>
                <a:gridCol w="720000"/>
                <a:gridCol w="720000"/>
                <a:gridCol w="720000"/>
                <a:gridCol w="914408"/>
                <a:gridCol w="1135791"/>
                <a:gridCol w="792000"/>
                <a:gridCol w="981785"/>
                <a:gridCol w="731525"/>
                <a:gridCol w="1080000"/>
                <a:gridCol w="1080000"/>
                <a:gridCol w="720000"/>
                <a:gridCol w="962535"/>
              </a:tblGrid>
              <a:tr h="334718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dirty="0">
                          <a:effectLst/>
                        </a:rPr>
                        <a:t>Task</a:t>
                      </a:r>
                    </a:p>
                  </a:txBody>
                  <a:tcPr marL="11622" marR="11622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dirty="0">
                          <a:effectLst/>
                        </a:rPr>
                        <a:t>Best Case</a:t>
                      </a:r>
                    </a:p>
                  </a:txBody>
                  <a:tcPr marL="11622" marR="11622" marT="0" marB="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>
                          <a:effectLst/>
                        </a:rPr>
                        <a:t>Most Likely</a:t>
                      </a:r>
                    </a:p>
                  </a:txBody>
                  <a:tcPr marL="11622" marR="11622" marT="0" marB="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>
                          <a:effectLst/>
                        </a:rPr>
                        <a:t>Worst Case</a:t>
                      </a:r>
                    </a:p>
                  </a:txBody>
                  <a:tcPr marL="11622" marR="11622" marT="0" marB="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>
                          <a:effectLst/>
                        </a:rPr>
                        <a:t>Expected Case</a:t>
                      </a:r>
                    </a:p>
                  </a:txBody>
                  <a:tcPr marL="11622" marR="11622" marT="0" marB="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>
                          <a:effectLst/>
                        </a:rPr>
                        <a:t>Standard Deviation</a:t>
                      </a:r>
                    </a:p>
                  </a:txBody>
                  <a:tcPr marL="11622" marR="11622" marT="0" marB="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dirty="0">
                          <a:effectLst/>
                        </a:rPr>
                        <a:t>Variance</a:t>
                      </a:r>
                    </a:p>
                  </a:txBody>
                  <a:tcPr marL="11622" marR="11622" marT="0" marB="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>
                          <a:effectLst/>
                        </a:rPr>
                        <a:t>Effort Estimation</a:t>
                      </a:r>
                    </a:p>
                  </a:txBody>
                  <a:tcPr marL="11622" marR="11622" marT="0" marB="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>
                          <a:effectLst/>
                        </a:rPr>
                        <a:t>Task Owner</a:t>
                      </a:r>
                    </a:p>
                  </a:txBody>
                  <a:tcPr marL="11622" marR="11622" marT="0" marB="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600" dirty="0">
                          <a:effectLst/>
                        </a:rPr>
                        <a:t>Start Date</a:t>
                      </a:r>
                    </a:p>
                  </a:txBody>
                  <a:tcPr marL="11622" marR="11622" marT="0" marB="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600">
                          <a:effectLst/>
                        </a:rPr>
                        <a:t>Finish Date</a:t>
                      </a:r>
                    </a:p>
                  </a:txBody>
                  <a:tcPr marL="11622" marR="11622" marT="0" marB="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600" dirty="0">
                          <a:effectLst/>
                        </a:rPr>
                        <a:t>Actual Effort</a:t>
                      </a:r>
                    </a:p>
                  </a:txBody>
                  <a:tcPr marL="11622" marR="11622" marT="0" marB="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600" dirty="0">
                          <a:effectLst/>
                        </a:rPr>
                        <a:t>Predictable</a:t>
                      </a:r>
                    </a:p>
                  </a:txBody>
                  <a:tcPr marL="11622" marR="11622" marT="0" marB="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4718"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dirty="0">
                          <a:effectLst/>
                        </a:rPr>
                        <a:t>Graphs</a:t>
                      </a:r>
                    </a:p>
                  </a:txBody>
                  <a:tcPr marL="19050" marR="1905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TW" sz="1400" dirty="0">
                          <a:effectLst/>
                        </a:rPr>
                        <a:t>3</a:t>
                      </a:r>
                    </a:p>
                  </a:txBody>
                  <a:tcPr marL="19050" marR="19050" marT="0" marB="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TW" sz="1400">
                          <a:effectLst/>
                        </a:rPr>
                        <a:t>7</a:t>
                      </a:r>
                    </a:p>
                  </a:txBody>
                  <a:tcPr marL="19050" marR="19050" marT="0" marB="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TW" sz="1400">
                          <a:effectLst/>
                        </a:rPr>
                        <a:t>8</a:t>
                      </a:r>
                    </a:p>
                  </a:txBody>
                  <a:tcPr marL="19050" marR="19050" marT="0" marB="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hr-HR" sz="1400">
                          <a:effectLst/>
                        </a:rPr>
                        <a:t>6.50</a:t>
                      </a:r>
                    </a:p>
                  </a:txBody>
                  <a:tcPr marL="19050" marR="19050" marT="0" marB="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hr-HR" sz="1400" dirty="0">
                          <a:effectLst/>
                        </a:rPr>
                        <a:t>2.97</a:t>
                      </a:r>
                    </a:p>
                  </a:txBody>
                  <a:tcPr marL="19050" marR="19050" marT="0" marB="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hr-HR" sz="1400">
                          <a:effectLst/>
                        </a:rPr>
                        <a:t>8.82</a:t>
                      </a:r>
                    </a:p>
                  </a:txBody>
                  <a:tcPr marL="19050" marR="19050" marT="0" marB="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nb-NO" sz="1400">
                          <a:effectLst/>
                        </a:rPr>
                        <a:t>7.25</a:t>
                      </a:r>
                    </a:p>
                  </a:txBody>
                  <a:tcPr marL="19050" marR="19050" marT="0" marB="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zh-TW" altLang="en-US" sz="14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王瀚磊</a:t>
                      </a:r>
                      <a:br>
                        <a:rPr lang="zh-TW" altLang="en-US" sz="14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</a:br>
                      <a:r>
                        <a:rPr lang="zh-TW" altLang="en-US" sz="14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王本奕</a:t>
                      </a:r>
                    </a:p>
                  </a:txBody>
                  <a:tcPr marL="19050" marR="19050" marT="0" marB="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mr-IN" sz="1400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2017/10/28</a:t>
                      </a:r>
                    </a:p>
                  </a:txBody>
                  <a:tcPr marL="19050" marR="19050" marT="0" marB="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mr-IN" sz="140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2017/11/20</a:t>
                      </a:r>
                    </a:p>
                  </a:txBody>
                  <a:tcPr marL="19050" marR="19050" marT="0" marB="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is-IS" sz="1400" dirty="0">
                          <a:effectLst/>
                        </a:rPr>
                        <a:t>23</a:t>
                      </a:r>
                    </a:p>
                  </a:txBody>
                  <a:tcPr marL="19050" marR="19050" marT="0" marB="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TW" sz="1400">
                          <a:effectLst/>
                        </a:rPr>
                        <a:t>X</a:t>
                      </a:r>
                    </a:p>
                  </a:txBody>
                  <a:tcPr marL="19050" marR="19050" marT="0" marB="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</a:tr>
              <a:tr h="334718"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dirty="0">
                          <a:effectLst/>
                        </a:rPr>
                        <a:t>Concurrency</a:t>
                      </a:r>
                    </a:p>
                  </a:txBody>
                  <a:tcPr marL="19050" marR="1905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TW" sz="1400" dirty="0">
                          <a:effectLst/>
                        </a:rPr>
                        <a:t>7</a:t>
                      </a:r>
                    </a:p>
                  </a:txBody>
                  <a:tcPr marL="19050" marR="19050" marT="0" marB="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TW" sz="1400">
                          <a:effectLst/>
                        </a:rPr>
                        <a:t>14</a:t>
                      </a:r>
                    </a:p>
                  </a:txBody>
                  <a:tcPr marL="19050" marR="19050" marT="0" marB="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TW" sz="1400">
                          <a:effectLst/>
                        </a:rPr>
                        <a:t>19</a:t>
                      </a:r>
                    </a:p>
                  </a:txBody>
                  <a:tcPr marL="19050" marR="19050" marT="0" marB="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hr-HR" sz="1400">
                          <a:effectLst/>
                        </a:rPr>
                        <a:t>13.67</a:t>
                      </a:r>
                    </a:p>
                  </a:txBody>
                  <a:tcPr marL="19050" marR="19050" marT="0" marB="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hr-HR" sz="1400">
                          <a:effectLst/>
                        </a:rPr>
                        <a:t>7.13</a:t>
                      </a:r>
                    </a:p>
                  </a:txBody>
                  <a:tcPr marL="19050" marR="19050" marT="0" marB="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nb-NO" sz="1400">
                          <a:effectLst/>
                        </a:rPr>
                        <a:t>50.82</a:t>
                      </a:r>
                    </a:p>
                  </a:txBody>
                  <a:tcPr marL="19050" marR="19050" marT="0" marB="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nb-NO" sz="1400">
                          <a:effectLst/>
                        </a:rPr>
                        <a:t>15.47</a:t>
                      </a:r>
                    </a:p>
                  </a:txBody>
                  <a:tcPr marL="19050" marR="19050" marT="0" marB="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zh-TW" altLang="en-US" sz="140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王瀚磊</a:t>
                      </a:r>
                      <a:br>
                        <a:rPr lang="zh-TW" altLang="en-US" sz="140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</a:br>
                      <a:r>
                        <a:rPr lang="zh-TW" altLang="en-US" sz="140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王本奕</a:t>
                      </a:r>
                    </a:p>
                  </a:txBody>
                  <a:tcPr marL="19050" marR="19050" marT="0" marB="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mr-IN" sz="1400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2017/10/28</a:t>
                      </a:r>
                    </a:p>
                  </a:txBody>
                  <a:tcPr marL="19050" marR="19050" marT="0" marB="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mr-IN" sz="140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2017/11/27</a:t>
                      </a:r>
                    </a:p>
                  </a:txBody>
                  <a:tcPr marL="19050" marR="19050" marT="0" marB="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TW" sz="1400">
                          <a:effectLst/>
                        </a:rPr>
                        <a:t>30</a:t>
                      </a:r>
                    </a:p>
                  </a:txBody>
                  <a:tcPr marL="19050" marR="19050" marT="0" marB="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TW" sz="1400">
                          <a:effectLst/>
                        </a:rPr>
                        <a:t>X</a:t>
                      </a:r>
                    </a:p>
                  </a:txBody>
                  <a:tcPr marL="19050" marR="19050" marT="0" marB="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</a:tr>
              <a:tr h="334718"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dirty="0">
                          <a:effectLst/>
                        </a:rPr>
                        <a:t>Networking</a:t>
                      </a:r>
                    </a:p>
                  </a:txBody>
                  <a:tcPr marL="19050" marR="1905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TW" sz="1400">
                          <a:effectLst/>
                        </a:rPr>
                        <a:t>7</a:t>
                      </a:r>
                    </a:p>
                  </a:txBody>
                  <a:tcPr marL="19050" marR="19050" marT="0" marB="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TW" sz="1400">
                          <a:effectLst/>
                        </a:rPr>
                        <a:t>14</a:t>
                      </a:r>
                    </a:p>
                  </a:txBody>
                  <a:tcPr marL="19050" marR="19050" marT="0" marB="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TW" sz="1400" dirty="0">
                          <a:effectLst/>
                        </a:rPr>
                        <a:t>19</a:t>
                      </a:r>
                    </a:p>
                  </a:txBody>
                  <a:tcPr marL="19050" marR="19050" marT="0" marB="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hr-HR" sz="1400">
                          <a:effectLst/>
                        </a:rPr>
                        <a:t>13.67</a:t>
                      </a:r>
                    </a:p>
                  </a:txBody>
                  <a:tcPr marL="19050" marR="19050" marT="0" marB="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hr-HR" sz="1400">
                          <a:effectLst/>
                        </a:rPr>
                        <a:t>7.13</a:t>
                      </a:r>
                    </a:p>
                  </a:txBody>
                  <a:tcPr marL="19050" marR="19050" marT="0" marB="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nb-NO" sz="1400" dirty="0">
                          <a:effectLst/>
                        </a:rPr>
                        <a:t>50.82</a:t>
                      </a:r>
                    </a:p>
                  </a:txBody>
                  <a:tcPr marL="19050" marR="19050" marT="0" marB="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nb-NO" sz="1400">
                          <a:effectLst/>
                        </a:rPr>
                        <a:t>15.47</a:t>
                      </a:r>
                    </a:p>
                  </a:txBody>
                  <a:tcPr marL="19050" marR="19050" marT="0" marB="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zh-TW" altLang="en-US" sz="140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王瀚磊</a:t>
                      </a:r>
                      <a:br>
                        <a:rPr lang="zh-TW" altLang="en-US" sz="140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</a:br>
                      <a:r>
                        <a:rPr lang="zh-TW" altLang="en-US" sz="140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王本奕</a:t>
                      </a:r>
                    </a:p>
                  </a:txBody>
                  <a:tcPr marL="19050" marR="19050" marT="0" marB="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mr-IN" sz="140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2017/11/27</a:t>
                      </a:r>
                    </a:p>
                  </a:txBody>
                  <a:tcPr marL="19050" marR="19050" marT="0" marB="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mr-IN" sz="140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2017/12/15</a:t>
                      </a:r>
                    </a:p>
                  </a:txBody>
                  <a:tcPr marL="19050" marR="19050" marT="0" marB="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400">
                          <a:effectLst/>
                        </a:rPr>
                        <a:t>21</a:t>
                      </a:r>
                    </a:p>
                  </a:txBody>
                  <a:tcPr marL="19050" marR="19050" marT="0" marB="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TW" sz="1400">
                          <a:effectLst/>
                        </a:rPr>
                        <a:t>V</a:t>
                      </a:r>
                    </a:p>
                  </a:txBody>
                  <a:tcPr marL="19050" marR="19050" marT="0" marB="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</a:tr>
              <a:tr h="334718">
                <a:tc>
                  <a:txBody>
                    <a:bodyPr/>
                    <a:lstStyle/>
                    <a:p>
                      <a:pPr rtl="0" fontAlgn="b"/>
                      <a:r>
                        <a:rPr lang="mr-IN" sz="1400" dirty="0">
                          <a:effectLst/>
                        </a:rPr>
                        <a:t>I/</a:t>
                      </a:r>
                      <a:r>
                        <a:rPr lang="mr-IN" sz="1400" dirty="0" err="1">
                          <a:effectLst/>
                        </a:rPr>
                        <a:t>O</a:t>
                      </a:r>
                      <a:endParaRPr lang="mr-IN" sz="1400" dirty="0">
                        <a:effectLst/>
                      </a:endParaRPr>
                    </a:p>
                  </a:txBody>
                  <a:tcPr marL="19050" marR="1905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TW" sz="1400">
                          <a:effectLst/>
                        </a:rPr>
                        <a:t>7</a:t>
                      </a:r>
                    </a:p>
                  </a:txBody>
                  <a:tcPr marL="19050" marR="19050" marT="0" marB="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TW" sz="1400" dirty="0">
                          <a:effectLst/>
                        </a:rPr>
                        <a:t>14</a:t>
                      </a:r>
                    </a:p>
                  </a:txBody>
                  <a:tcPr marL="19050" marR="19050" marT="0" marB="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TW" sz="1400">
                          <a:effectLst/>
                        </a:rPr>
                        <a:t>19</a:t>
                      </a:r>
                    </a:p>
                  </a:txBody>
                  <a:tcPr marL="19050" marR="19050" marT="0" marB="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hr-HR" sz="1400" dirty="0">
                          <a:effectLst/>
                        </a:rPr>
                        <a:t>13.67</a:t>
                      </a:r>
                    </a:p>
                  </a:txBody>
                  <a:tcPr marL="19050" marR="19050" marT="0" marB="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hr-HR" sz="1400">
                          <a:effectLst/>
                        </a:rPr>
                        <a:t>7.13</a:t>
                      </a:r>
                    </a:p>
                  </a:txBody>
                  <a:tcPr marL="19050" marR="19050" marT="0" marB="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nb-NO" sz="1400">
                          <a:effectLst/>
                        </a:rPr>
                        <a:t>50.82</a:t>
                      </a:r>
                    </a:p>
                  </a:txBody>
                  <a:tcPr marL="19050" marR="19050" marT="0" marB="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nb-NO" sz="1400" dirty="0">
                          <a:effectLst/>
                        </a:rPr>
                        <a:t>15.47</a:t>
                      </a:r>
                    </a:p>
                  </a:txBody>
                  <a:tcPr marL="19050" marR="19050" marT="0" marB="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zh-TW" altLang="en-US" sz="140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王瀚磊</a:t>
                      </a:r>
                      <a:br>
                        <a:rPr lang="zh-TW" altLang="en-US" sz="140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</a:br>
                      <a:r>
                        <a:rPr lang="zh-TW" altLang="en-US" sz="140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王本奕</a:t>
                      </a:r>
                    </a:p>
                  </a:txBody>
                  <a:tcPr marL="19050" marR="19050" marT="0" marB="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mr-IN" sz="140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2017/12/15</a:t>
                      </a:r>
                    </a:p>
                  </a:txBody>
                  <a:tcPr marL="19050" marR="19050" marT="0" marB="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mr-IN" sz="140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2018/01/02</a:t>
                      </a:r>
                    </a:p>
                  </a:txBody>
                  <a:tcPr marL="19050" marR="19050" marT="0" marB="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TW" sz="1400">
                          <a:effectLst/>
                        </a:rPr>
                        <a:t>17</a:t>
                      </a:r>
                    </a:p>
                  </a:txBody>
                  <a:tcPr marL="19050" marR="19050" marT="0" marB="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TW" sz="1400" dirty="0">
                          <a:effectLst/>
                        </a:rPr>
                        <a:t>V</a:t>
                      </a:r>
                    </a:p>
                  </a:txBody>
                  <a:tcPr marL="19050" marR="19050" marT="0" marB="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</a:tr>
              <a:tr h="334718"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dirty="0">
                          <a:effectLst/>
                        </a:rPr>
                        <a:t>Hashing</a:t>
                      </a:r>
                    </a:p>
                  </a:txBody>
                  <a:tcPr marL="19050" marR="1905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TW" sz="1400">
                          <a:effectLst/>
                        </a:rPr>
                        <a:t>3</a:t>
                      </a:r>
                    </a:p>
                  </a:txBody>
                  <a:tcPr marL="19050" marR="19050" marT="0" marB="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TW" sz="1400">
                          <a:effectLst/>
                        </a:rPr>
                        <a:t>7</a:t>
                      </a:r>
                    </a:p>
                  </a:txBody>
                  <a:tcPr marL="19050" marR="19050" marT="0" marB="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TW" sz="1400" dirty="0">
                          <a:effectLst/>
                        </a:rPr>
                        <a:t>8</a:t>
                      </a:r>
                    </a:p>
                  </a:txBody>
                  <a:tcPr marL="19050" marR="19050" marT="0" marB="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hr-HR" sz="1400" dirty="0">
                          <a:effectLst/>
                        </a:rPr>
                        <a:t>6.50</a:t>
                      </a:r>
                    </a:p>
                  </a:txBody>
                  <a:tcPr marL="19050" marR="19050" marT="0" marB="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hr-HR" sz="1400">
                          <a:effectLst/>
                        </a:rPr>
                        <a:t>2.97</a:t>
                      </a:r>
                    </a:p>
                  </a:txBody>
                  <a:tcPr marL="19050" marR="19050" marT="0" marB="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hr-HR" sz="1400">
                          <a:effectLst/>
                        </a:rPr>
                        <a:t>8.82</a:t>
                      </a:r>
                    </a:p>
                  </a:txBody>
                  <a:tcPr marL="19050" marR="19050" marT="0" marB="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nb-NO" sz="1400" dirty="0">
                          <a:effectLst/>
                        </a:rPr>
                        <a:t>7.25</a:t>
                      </a:r>
                    </a:p>
                  </a:txBody>
                  <a:tcPr marL="19050" marR="19050" marT="0" marB="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zh-TW" altLang="en-US" sz="140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王瀚磊</a:t>
                      </a:r>
                      <a:br>
                        <a:rPr lang="zh-TW" altLang="en-US" sz="140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</a:br>
                      <a:r>
                        <a:rPr lang="zh-TW" altLang="en-US" sz="140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王本奕</a:t>
                      </a:r>
                    </a:p>
                  </a:txBody>
                  <a:tcPr marL="19050" marR="19050" marT="0" marB="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mr-IN" sz="1400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2017/12/15</a:t>
                      </a:r>
                    </a:p>
                  </a:txBody>
                  <a:tcPr marL="19050" marR="19050" marT="0" marB="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mr-IN" sz="1400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2017/12/29</a:t>
                      </a:r>
                    </a:p>
                  </a:txBody>
                  <a:tcPr marL="19050" marR="19050" marT="0" marB="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TW" sz="1400">
                          <a:effectLst/>
                        </a:rPr>
                        <a:t>14</a:t>
                      </a:r>
                    </a:p>
                  </a:txBody>
                  <a:tcPr marL="19050" marR="19050" marT="0" marB="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TW" sz="1400" dirty="0">
                          <a:effectLst/>
                        </a:rPr>
                        <a:t>X</a:t>
                      </a:r>
                    </a:p>
                  </a:txBody>
                  <a:tcPr marL="19050" marR="19050" marT="0" marB="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</a:tr>
              <a:tr h="334718"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dirty="0">
                          <a:effectLst/>
                        </a:rPr>
                        <a:t>Caches</a:t>
                      </a:r>
                    </a:p>
                  </a:txBody>
                  <a:tcPr marL="19050" marR="1905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TW" sz="1400" dirty="0">
                          <a:effectLst/>
                        </a:rPr>
                        <a:t>7</a:t>
                      </a:r>
                    </a:p>
                  </a:txBody>
                  <a:tcPr marL="19050" marR="19050" marT="0" marB="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TW" sz="1400">
                          <a:effectLst/>
                        </a:rPr>
                        <a:t>10</a:t>
                      </a:r>
                    </a:p>
                  </a:txBody>
                  <a:tcPr marL="19050" marR="19050" marT="0" marB="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TW" sz="1400">
                          <a:effectLst/>
                        </a:rPr>
                        <a:t>14</a:t>
                      </a:r>
                    </a:p>
                  </a:txBody>
                  <a:tcPr marL="19050" marR="19050" marT="0" marB="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nb-NO" sz="1400">
                          <a:effectLst/>
                        </a:rPr>
                        <a:t>10.17</a:t>
                      </a:r>
                    </a:p>
                  </a:txBody>
                  <a:tcPr marL="19050" marR="19050" marT="0" marB="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hr-HR" sz="1400" dirty="0">
                          <a:effectLst/>
                        </a:rPr>
                        <a:t>4.16</a:t>
                      </a:r>
                    </a:p>
                  </a:txBody>
                  <a:tcPr marL="19050" marR="19050" marT="0" marB="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nb-NO" sz="1400">
                          <a:effectLst/>
                        </a:rPr>
                        <a:t>17.29</a:t>
                      </a:r>
                    </a:p>
                  </a:txBody>
                  <a:tcPr marL="19050" marR="19050" marT="0" marB="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nb-NO" sz="1400">
                          <a:effectLst/>
                        </a:rPr>
                        <a:t>11.22</a:t>
                      </a:r>
                    </a:p>
                  </a:txBody>
                  <a:tcPr marL="19050" marR="19050" marT="0" marB="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zh-TW" altLang="en-US" sz="14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林凡煒</a:t>
                      </a:r>
                      <a:br>
                        <a:rPr lang="zh-TW" altLang="en-US" sz="14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</a:br>
                      <a:r>
                        <a:rPr lang="zh-TW" altLang="en-US" sz="14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蔡佳昱</a:t>
                      </a:r>
                    </a:p>
                  </a:txBody>
                  <a:tcPr marL="19050" marR="19050" marT="0" marB="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mr-IN" sz="140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2017/10/4</a:t>
                      </a:r>
                    </a:p>
                  </a:txBody>
                  <a:tcPr marL="19050" marR="19050" marT="0" marB="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mr-IN" sz="140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2017/10/31</a:t>
                      </a:r>
                    </a:p>
                  </a:txBody>
                  <a:tcPr marL="19050" marR="19050" marT="0" marB="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is-IS" sz="1400" dirty="0">
                          <a:effectLst/>
                        </a:rPr>
                        <a:t>27</a:t>
                      </a:r>
                    </a:p>
                  </a:txBody>
                  <a:tcPr marL="19050" marR="19050" marT="0" marB="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TW" sz="1400" dirty="0">
                          <a:effectLst/>
                        </a:rPr>
                        <a:t>X</a:t>
                      </a:r>
                    </a:p>
                  </a:txBody>
                  <a:tcPr marL="19050" marR="19050" marT="0" marB="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  <a:tr h="334718">
                <a:tc>
                  <a:txBody>
                    <a:bodyPr/>
                    <a:lstStyle/>
                    <a:p>
                      <a:pPr rtl="0" fontAlgn="b"/>
                      <a:r>
                        <a:rPr lang="en-US" sz="1400">
                          <a:effectLst/>
                        </a:rPr>
                        <a:t>Base</a:t>
                      </a:r>
                    </a:p>
                  </a:txBody>
                  <a:tcPr marL="19050" marR="1905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TW" sz="1400">
                          <a:effectLst/>
                        </a:rPr>
                        <a:t>8</a:t>
                      </a:r>
                    </a:p>
                  </a:txBody>
                  <a:tcPr marL="19050" marR="19050" marT="0" marB="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TW" sz="1400">
                          <a:effectLst/>
                        </a:rPr>
                        <a:t>15</a:t>
                      </a:r>
                    </a:p>
                  </a:txBody>
                  <a:tcPr marL="19050" marR="19050" marT="0" marB="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fi-FI" sz="1400" dirty="0">
                          <a:effectLst/>
                        </a:rPr>
                        <a:t>18</a:t>
                      </a:r>
                    </a:p>
                  </a:txBody>
                  <a:tcPr marL="19050" marR="19050" marT="0" marB="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hr-HR" sz="1400">
                          <a:effectLst/>
                        </a:rPr>
                        <a:t>14.33</a:t>
                      </a:r>
                    </a:p>
                  </a:txBody>
                  <a:tcPr marL="19050" marR="19050" marT="0" marB="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nb-NO" sz="1400">
                          <a:effectLst/>
                        </a:rPr>
                        <a:t>5.94</a:t>
                      </a:r>
                    </a:p>
                  </a:txBody>
                  <a:tcPr marL="19050" marR="19050" marT="0" marB="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nb-NO" sz="1400" dirty="0">
                          <a:effectLst/>
                        </a:rPr>
                        <a:t>35.29</a:t>
                      </a:r>
                    </a:p>
                  </a:txBody>
                  <a:tcPr marL="19050" marR="19050" marT="0" marB="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nb-NO" sz="1400">
                          <a:effectLst/>
                        </a:rPr>
                        <a:t>15.84</a:t>
                      </a:r>
                    </a:p>
                  </a:txBody>
                  <a:tcPr marL="19050" marR="19050" marT="0" marB="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zh-TW" altLang="en-US" sz="14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林凡煒</a:t>
                      </a:r>
                      <a:br>
                        <a:rPr lang="zh-TW" altLang="en-US" sz="14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</a:br>
                      <a:r>
                        <a:rPr lang="zh-TW" altLang="en-US" sz="14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蔡佳昱</a:t>
                      </a:r>
                    </a:p>
                  </a:txBody>
                  <a:tcPr marL="19050" marR="19050" marT="0" marB="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mr-IN" sz="1400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2017/11/1</a:t>
                      </a:r>
                    </a:p>
                  </a:txBody>
                  <a:tcPr marL="19050" marR="19050" marT="0" marB="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mr-IN" sz="140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2017/11/14</a:t>
                      </a:r>
                    </a:p>
                  </a:txBody>
                  <a:tcPr marL="19050" marR="19050" marT="0" marB="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is-IS" sz="1400">
                          <a:effectLst/>
                        </a:rPr>
                        <a:t>13</a:t>
                      </a:r>
                    </a:p>
                  </a:txBody>
                  <a:tcPr marL="19050" marR="19050" marT="0" marB="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TW" sz="1400">
                          <a:effectLst/>
                        </a:rPr>
                        <a:t>V</a:t>
                      </a:r>
                    </a:p>
                  </a:txBody>
                  <a:tcPr marL="19050" marR="19050" marT="0" marB="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  <a:tr h="334718">
                <a:tc>
                  <a:txBody>
                    <a:bodyPr/>
                    <a:lstStyle/>
                    <a:p>
                      <a:pPr rtl="0" fontAlgn="b"/>
                      <a:r>
                        <a:rPr lang="en-US" sz="1400">
                          <a:effectLst/>
                        </a:rPr>
                        <a:t>Primitives</a:t>
                      </a:r>
                    </a:p>
                  </a:txBody>
                  <a:tcPr marL="19050" marR="1905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TW" sz="1400">
                          <a:effectLst/>
                        </a:rPr>
                        <a:t>7</a:t>
                      </a:r>
                    </a:p>
                  </a:txBody>
                  <a:tcPr marL="19050" marR="19050" marT="0" marB="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TW" sz="1400">
                          <a:effectLst/>
                        </a:rPr>
                        <a:t>10</a:t>
                      </a:r>
                    </a:p>
                  </a:txBody>
                  <a:tcPr marL="19050" marR="19050" marT="0" marB="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TW" sz="1400">
                          <a:effectLst/>
                        </a:rPr>
                        <a:t>14</a:t>
                      </a:r>
                    </a:p>
                  </a:txBody>
                  <a:tcPr marL="19050" marR="19050" marT="0" marB="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nb-NO" sz="1400">
                          <a:effectLst/>
                        </a:rPr>
                        <a:t>10.17</a:t>
                      </a:r>
                    </a:p>
                  </a:txBody>
                  <a:tcPr marL="19050" marR="19050" marT="0" marB="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hr-HR" sz="1400">
                          <a:effectLst/>
                        </a:rPr>
                        <a:t>4.16</a:t>
                      </a:r>
                    </a:p>
                  </a:txBody>
                  <a:tcPr marL="19050" marR="19050" marT="0" marB="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nb-NO" sz="1400">
                          <a:effectLst/>
                        </a:rPr>
                        <a:t>17.29</a:t>
                      </a:r>
                    </a:p>
                  </a:txBody>
                  <a:tcPr marL="19050" marR="19050" marT="0" marB="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nb-NO" sz="1400">
                          <a:effectLst/>
                        </a:rPr>
                        <a:t>11.22</a:t>
                      </a:r>
                    </a:p>
                  </a:txBody>
                  <a:tcPr marL="19050" marR="19050" marT="0" marB="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zh-TW" altLang="en-US" sz="140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林凡煒</a:t>
                      </a:r>
                      <a:br>
                        <a:rPr lang="zh-TW" altLang="en-US" sz="140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</a:br>
                      <a:r>
                        <a:rPr lang="zh-TW" altLang="en-US" sz="140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蔡佳昱</a:t>
                      </a:r>
                    </a:p>
                  </a:txBody>
                  <a:tcPr marL="19050" marR="19050" marT="0" marB="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mr-IN" sz="140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2017/11/14</a:t>
                      </a:r>
                    </a:p>
                  </a:txBody>
                  <a:tcPr marL="19050" marR="19050" marT="0" marB="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mr-IN" sz="140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2017/11/28</a:t>
                      </a:r>
                    </a:p>
                  </a:txBody>
                  <a:tcPr marL="19050" marR="19050" marT="0" marB="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TW" sz="1400" dirty="0">
                          <a:effectLst/>
                        </a:rPr>
                        <a:t>14</a:t>
                      </a:r>
                    </a:p>
                  </a:txBody>
                  <a:tcPr marL="19050" marR="19050" marT="0" marB="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TW" sz="1400">
                          <a:effectLst/>
                        </a:rPr>
                        <a:t>V</a:t>
                      </a:r>
                    </a:p>
                  </a:txBody>
                  <a:tcPr marL="19050" marR="19050" marT="0" marB="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  <a:tr h="334718">
                <a:tc>
                  <a:txBody>
                    <a:bodyPr/>
                    <a:lstStyle/>
                    <a:p>
                      <a:pPr rtl="0" fontAlgn="b"/>
                      <a:r>
                        <a:rPr lang="en-US" sz="1400">
                          <a:effectLst/>
                        </a:rPr>
                        <a:t>Escape</a:t>
                      </a:r>
                    </a:p>
                  </a:txBody>
                  <a:tcPr marL="19050" marR="1905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s-IS" sz="1400">
                          <a:effectLst/>
                        </a:rPr>
                        <a:t>2</a:t>
                      </a:r>
                    </a:p>
                  </a:txBody>
                  <a:tcPr marL="19050" marR="19050" marT="0" marB="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TW" sz="1400">
                          <a:effectLst/>
                        </a:rPr>
                        <a:t>3</a:t>
                      </a:r>
                    </a:p>
                  </a:txBody>
                  <a:tcPr marL="19050" marR="19050" marT="0" marB="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TW" sz="1400">
                          <a:effectLst/>
                        </a:rPr>
                        <a:t>5</a:t>
                      </a:r>
                    </a:p>
                  </a:txBody>
                  <a:tcPr marL="19050" marR="19050" marT="0" marB="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hr-HR" sz="1400" dirty="0">
                          <a:effectLst/>
                        </a:rPr>
                        <a:t>3.17</a:t>
                      </a:r>
                    </a:p>
                  </a:txBody>
                  <a:tcPr marL="19050" marR="19050" marT="0" marB="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nb-NO" sz="1400">
                          <a:effectLst/>
                        </a:rPr>
                        <a:t>1.78</a:t>
                      </a:r>
                    </a:p>
                  </a:txBody>
                  <a:tcPr marL="19050" marR="19050" marT="0" marB="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hr-HR" sz="1400" dirty="0">
                          <a:effectLst/>
                        </a:rPr>
                        <a:t>3.18</a:t>
                      </a:r>
                    </a:p>
                  </a:txBody>
                  <a:tcPr marL="19050" marR="19050" marT="0" marB="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hr-HR" sz="1400" dirty="0">
                          <a:effectLst/>
                        </a:rPr>
                        <a:t>3.62</a:t>
                      </a:r>
                    </a:p>
                  </a:txBody>
                  <a:tcPr marL="19050" marR="19050" marT="0" marB="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zh-TW" altLang="en-US" sz="14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林凡煒</a:t>
                      </a:r>
                      <a:br>
                        <a:rPr lang="zh-TW" altLang="en-US" sz="14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</a:br>
                      <a:r>
                        <a:rPr lang="zh-TW" altLang="en-US" sz="14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蔡佳昱</a:t>
                      </a:r>
                    </a:p>
                  </a:txBody>
                  <a:tcPr marL="19050" marR="19050" marT="0" marB="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mr-IN" sz="140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2017/10/22</a:t>
                      </a:r>
                    </a:p>
                  </a:txBody>
                  <a:tcPr marL="19050" marR="19050" marT="0" marB="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mr-IN" sz="140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2017/11/16</a:t>
                      </a:r>
                    </a:p>
                  </a:txBody>
                  <a:tcPr marL="19050" marR="19050" marT="0" marB="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is-IS" sz="1400">
                          <a:effectLst/>
                        </a:rPr>
                        <a:t>26</a:t>
                      </a:r>
                    </a:p>
                  </a:txBody>
                  <a:tcPr marL="19050" marR="19050" marT="0" marB="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TW" sz="1400">
                          <a:effectLst/>
                        </a:rPr>
                        <a:t>X</a:t>
                      </a:r>
                    </a:p>
                  </a:txBody>
                  <a:tcPr marL="19050" marR="19050" marT="0" marB="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  <a:tr h="334718"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dirty="0" err="1">
                          <a:effectLst/>
                        </a:rPr>
                        <a:t>EventBus</a:t>
                      </a:r>
                      <a:endParaRPr lang="en-US" sz="1400" dirty="0">
                        <a:effectLst/>
                      </a:endParaRPr>
                    </a:p>
                  </a:txBody>
                  <a:tcPr marL="19050" marR="1905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s-IS" sz="1400">
                          <a:effectLst/>
                        </a:rPr>
                        <a:t>2</a:t>
                      </a:r>
                    </a:p>
                  </a:txBody>
                  <a:tcPr marL="19050" marR="19050" marT="0" marB="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TW" sz="1400">
                          <a:effectLst/>
                        </a:rPr>
                        <a:t>3</a:t>
                      </a:r>
                    </a:p>
                  </a:txBody>
                  <a:tcPr marL="19050" marR="19050" marT="0" marB="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TW" sz="1400">
                          <a:effectLst/>
                        </a:rPr>
                        <a:t>5</a:t>
                      </a:r>
                    </a:p>
                  </a:txBody>
                  <a:tcPr marL="19050" marR="19050" marT="0" marB="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hr-HR" sz="1400" dirty="0">
                          <a:effectLst/>
                        </a:rPr>
                        <a:t>3.17</a:t>
                      </a:r>
                    </a:p>
                  </a:txBody>
                  <a:tcPr marL="19050" marR="19050" marT="0" marB="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nb-NO" sz="1400">
                          <a:effectLst/>
                        </a:rPr>
                        <a:t>1.78</a:t>
                      </a:r>
                    </a:p>
                  </a:txBody>
                  <a:tcPr marL="19050" marR="19050" marT="0" marB="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hr-HR" sz="1400">
                          <a:effectLst/>
                        </a:rPr>
                        <a:t>3.18</a:t>
                      </a:r>
                    </a:p>
                  </a:txBody>
                  <a:tcPr marL="19050" marR="19050" marT="0" marB="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hr-HR" sz="1400">
                          <a:effectLst/>
                        </a:rPr>
                        <a:t>3.62</a:t>
                      </a:r>
                    </a:p>
                  </a:txBody>
                  <a:tcPr marL="19050" marR="19050" marT="0" marB="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zh-TW" altLang="en-US" sz="14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林凡煒</a:t>
                      </a:r>
                      <a:br>
                        <a:rPr lang="zh-TW" altLang="en-US" sz="14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</a:br>
                      <a:r>
                        <a:rPr lang="zh-TW" altLang="en-US" sz="14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蔡佳昱</a:t>
                      </a:r>
                    </a:p>
                  </a:txBody>
                  <a:tcPr marL="19050" marR="19050" marT="0" marB="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mr-IN" sz="140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2017/12/4</a:t>
                      </a:r>
                    </a:p>
                  </a:txBody>
                  <a:tcPr marL="19050" marR="19050" marT="0" marB="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mr-IN" sz="140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2017/12/14</a:t>
                      </a:r>
                    </a:p>
                  </a:txBody>
                  <a:tcPr marL="19050" marR="19050" marT="0" marB="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TW" sz="1400">
                          <a:effectLst/>
                        </a:rPr>
                        <a:t>10</a:t>
                      </a:r>
                    </a:p>
                  </a:txBody>
                  <a:tcPr marL="19050" marR="19050" marT="0" marB="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TW" sz="1400">
                          <a:effectLst/>
                        </a:rPr>
                        <a:t>V</a:t>
                      </a:r>
                    </a:p>
                  </a:txBody>
                  <a:tcPr marL="19050" marR="19050" marT="0" marB="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  <a:tr h="334718">
                <a:tc>
                  <a:txBody>
                    <a:bodyPr/>
                    <a:lstStyle/>
                    <a:p>
                      <a:pPr rtl="0" fontAlgn="b"/>
                      <a:r>
                        <a:rPr lang="en-US" sz="1400">
                          <a:effectLst/>
                        </a:rPr>
                        <a:t>Math</a:t>
                      </a:r>
                    </a:p>
                  </a:txBody>
                  <a:tcPr marL="19050" marR="1905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TW" sz="1400">
                          <a:effectLst/>
                        </a:rPr>
                        <a:t>5</a:t>
                      </a:r>
                    </a:p>
                  </a:txBody>
                  <a:tcPr marL="19050" marR="19050" marT="0" marB="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TW" sz="1400">
                          <a:effectLst/>
                        </a:rPr>
                        <a:t>7</a:t>
                      </a:r>
                    </a:p>
                  </a:txBody>
                  <a:tcPr marL="19050" marR="19050" marT="0" marB="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TW" sz="1400">
                          <a:effectLst/>
                        </a:rPr>
                        <a:t>10</a:t>
                      </a:r>
                    </a:p>
                  </a:txBody>
                  <a:tcPr marL="19050" marR="19050" marT="0" marB="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nb-NO" sz="1400" dirty="0">
                          <a:effectLst/>
                        </a:rPr>
                        <a:t>7.17</a:t>
                      </a:r>
                    </a:p>
                  </a:txBody>
                  <a:tcPr marL="19050" marR="19050" marT="0" marB="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hr-HR" sz="1400">
                          <a:effectLst/>
                        </a:rPr>
                        <a:t>2.97</a:t>
                      </a:r>
                    </a:p>
                  </a:txBody>
                  <a:tcPr marL="19050" marR="19050" marT="0" marB="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hr-HR" sz="1400">
                          <a:effectLst/>
                        </a:rPr>
                        <a:t>8.82</a:t>
                      </a:r>
                    </a:p>
                  </a:txBody>
                  <a:tcPr marL="19050" marR="19050" marT="0" marB="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nb-NO" sz="1400" dirty="0">
                          <a:effectLst/>
                        </a:rPr>
                        <a:t>7.92</a:t>
                      </a:r>
                    </a:p>
                  </a:txBody>
                  <a:tcPr marL="19050" marR="19050" marT="0" marB="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zh-TW" altLang="en-US" sz="14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林凡煒</a:t>
                      </a:r>
                      <a:br>
                        <a:rPr lang="zh-TW" altLang="en-US" sz="14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</a:br>
                      <a:r>
                        <a:rPr lang="zh-TW" altLang="en-US" sz="14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蔡佳昱</a:t>
                      </a:r>
                    </a:p>
                  </a:txBody>
                  <a:tcPr marL="19050" marR="19050" marT="0" marB="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mr-IN" sz="140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2017/10/8</a:t>
                      </a:r>
                    </a:p>
                  </a:txBody>
                  <a:tcPr marL="19050" marR="19050" marT="0" marB="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mr-IN" sz="140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2017/10/22</a:t>
                      </a:r>
                    </a:p>
                  </a:txBody>
                  <a:tcPr marL="19050" marR="19050" marT="0" marB="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TW" sz="1400">
                          <a:effectLst/>
                        </a:rPr>
                        <a:t>14</a:t>
                      </a:r>
                    </a:p>
                  </a:txBody>
                  <a:tcPr marL="19050" marR="19050" marT="0" marB="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TW" sz="1400">
                          <a:effectLst/>
                        </a:rPr>
                        <a:t>X</a:t>
                      </a:r>
                    </a:p>
                  </a:txBody>
                  <a:tcPr marL="19050" marR="19050" marT="0" marB="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  <a:tr h="334718"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dirty="0">
                          <a:effectLst/>
                        </a:rPr>
                        <a:t>Reflection</a:t>
                      </a:r>
                    </a:p>
                  </a:txBody>
                  <a:tcPr marL="19050" marR="1905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TW" sz="1400">
                          <a:effectLst/>
                        </a:rPr>
                        <a:t>5</a:t>
                      </a:r>
                    </a:p>
                  </a:txBody>
                  <a:tcPr marL="19050" marR="19050" marT="0" marB="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TW" sz="1400">
                          <a:effectLst/>
                        </a:rPr>
                        <a:t>7</a:t>
                      </a:r>
                    </a:p>
                  </a:txBody>
                  <a:tcPr marL="19050" marR="19050" marT="0" marB="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TW" sz="1400">
                          <a:effectLst/>
                        </a:rPr>
                        <a:t>10</a:t>
                      </a:r>
                    </a:p>
                  </a:txBody>
                  <a:tcPr marL="19050" marR="19050" marT="0" marB="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nb-NO" sz="1400" dirty="0">
                          <a:effectLst/>
                        </a:rPr>
                        <a:t>7.17</a:t>
                      </a:r>
                    </a:p>
                  </a:txBody>
                  <a:tcPr marL="19050" marR="19050" marT="0" marB="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hr-HR" sz="1400">
                          <a:effectLst/>
                        </a:rPr>
                        <a:t>2.97</a:t>
                      </a:r>
                    </a:p>
                  </a:txBody>
                  <a:tcPr marL="19050" marR="19050" marT="0" marB="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hr-HR" sz="1400">
                          <a:effectLst/>
                        </a:rPr>
                        <a:t>8.82</a:t>
                      </a:r>
                    </a:p>
                  </a:txBody>
                  <a:tcPr marL="19050" marR="19050" marT="0" marB="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nb-NO" sz="1400" dirty="0">
                          <a:effectLst/>
                        </a:rPr>
                        <a:t>7.92</a:t>
                      </a:r>
                    </a:p>
                  </a:txBody>
                  <a:tcPr marL="19050" marR="19050" marT="0" marB="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zh-TW" altLang="en-US" sz="14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林凡煒</a:t>
                      </a:r>
                      <a:br>
                        <a:rPr lang="zh-TW" altLang="en-US" sz="14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</a:br>
                      <a:r>
                        <a:rPr lang="zh-TW" altLang="en-US" sz="14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蔡佳昱</a:t>
                      </a:r>
                    </a:p>
                  </a:txBody>
                  <a:tcPr marL="19050" marR="19050" marT="0" marB="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mr-IN" sz="140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2017/11/16</a:t>
                      </a:r>
                    </a:p>
                  </a:txBody>
                  <a:tcPr marL="19050" marR="19050" marT="0" marB="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mr-IN" sz="1400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2018/1/2</a:t>
                      </a:r>
                    </a:p>
                  </a:txBody>
                  <a:tcPr marL="19050" marR="19050" marT="0" marB="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TW" sz="1400">
                          <a:effectLst/>
                        </a:rPr>
                        <a:t>47</a:t>
                      </a:r>
                    </a:p>
                  </a:txBody>
                  <a:tcPr marL="19050" marR="19050" marT="0" marB="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TW" sz="1400" dirty="0">
                          <a:effectLst/>
                        </a:rPr>
                        <a:t>X</a:t>
                      </a:r>
                    </a:p>
                  </a:txBody>
                  <a:tcPr marL="19050" marR="19050" marT="0" marB="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  <a:tr h="334718"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dirty="0">
                          <a:effectLst/>
                        </a:rPr>
                        <a:t>Annotation</a:t>
                      </a:r>
                    </a:p>
                  </a:txBody>
                  <a:tcPr marL="19050" marR="1905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TW" sz="1400">
                          <a:effectLst/>
                        </a:rPr>
                        <a:t>1</a:t>
                      </a:r>
                    </a:p>
                  </a:txBody>
                  <a:tcPr marL="19050" marR="19050" marT="0" marB="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TW" sz="1400">
                          <a:effectLst/>
                        </a:rPr>
                        <a:t>1</a:t>
                      </a:r>
                    </a:p>
                  </a:txBody>
                  <a:tcPr marL="19050" marR="19050" marT="0" marB="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TW" sz="1400">
                          <a:effectLst/>
                        </a:rPr>
                        <a:t>1</a:t>
                      </a:r>
                    </a:p>
                  </a:txBody>
                  <a:tcPr marL="19050" marR="19050" marT="0" marB="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nb-NO" sz="1400" dirty="0">
                          <a:effectLst/>
                        </a:rPr>
                        <a:t>1.00</a:t>
                      </a:r>
                    </a:p>
                  </a:txBody>
                  <a:tcPr marL="19050" marR="19050" marT="0" marB="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nb-NO" sz="1400">
                          <a:effectLst/>
                        </a:rPr>
                        <a:t>0.00</a:t>
                      </a:r>
                    </a:p>
                  </a:txBody>
                  <a:tcPr marL="19050" marR="19050" marT="0" marB="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nb-NO" sz="1400">
                          <a:effectLst/>
                        </a:rPr>
                        <a:t>0.00</a:t>
                      </a:r>
                    </a:p>
                  </a:txBody>
                  <a:tcPr marL="19050" marR="19050" marT="0" marB="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nb-NO" sz="1400" dirty="0">
                          <a:effectLst/>
                        </a:rPr>
                        <a:t>1.00</a:t>
                      </a:r>
                    </a:p>
                  </a:txBody>
                  <a:tcPr marL="19050" marR="19050" marT="0" marB="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zh-TW" altLang="en-US" sz="14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林凡煒</a:t>
                      </a:r>
                      <a:br>
                        <a:rPr lang="zh-TW" altLang="en-US" sz="14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</a:br>
                      <a:r>
                        <a:rPr lang="zh-TW" altLang="en-US" sz="14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蔡佳昱</a:t>
                      </a:r>
                    </a:p>
                  </a:txBody>
                  <a:tcPr marL="19050" marR="19050" marT="0" marB="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mr-IN" sz="140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2017/10/14</a:t>
                      </a:r>
                    </a:p>
                  </a:txBody>
                  <a:tcPr marL="19050" marR="19050" marT="0" marB="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mr-IN" sz="1400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2017/10/14</a:t>
                      </a:r>
                    </a:p>
                  </a:txBody>
                  <a:tcPr marL="19050" marR="19050" marT="0" marB="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TW" sz="1400">
                          <a:effectLst/>
                        </a:rPr>
                        <a:t>1</a:t>
                      </a:r>
                    </a:p>
                  </a:txBody>
                  <a:tcPr marL="19050" marR="19050" marT="0" marB="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TW" sz="1400" dirty="0">
                          <a:effectLst/>
                        </a:rPr>
                        <a:t>V</a:t>
                      </a:r>
                    </a:p>
                  </a:txBody>
                  <a:tcPr marL="19050" marR="19050" marT="0" marB="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22157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82525" y="3669315"/>
            <a:ext cx="30471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spc="151" dirty="0">
                <a:solidFill>
                  <a:schemeClr val="accent2"/>
                </a:solidFill>
                <a:ea typeface="Roboto Bold" charset="0"/>
                <a:cs typeface="Roboto Bold" charset="0"/>
              </a:rPr>
              <a:t>Any questions?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788095" y="2643394"/>
            <a:ext cx="2636042" cy="995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867" b="1" dirty="0">
                <a:solidFill>
                  <a:schemeClr val="accent1"/>
                </a:solidFill>
                <a:ea typeface="Roboto Bold" charset="0"/>
                <a:cs typeface="Roboto Bold" charset="0"/>
              </a:rPr>
              <a:t>Thanks!</a:t>
            </a:r>
          </a:p>
        </p:txBody>
      </p:sp>
      <p:grpSp>
        <p:nvGrpSpPr>
          <p:cNvPr id="4" name="群組 3"/>
          <p:cNvGrpSpPr/>
          <p:nvPr/>
        </p:nvGrpSpPr>
        <p:grpSpPr>
          <a:xfrm>
            <a:off x="8900630" y="4586329"/>
            <a:ext cx="2822198" cy="1770021"/>
            <a:chOff x="6349257" y="4830985"/>
            <a:chExt cx="2822198" cy="1770021"/>
          </a:xfrm>
        </p:grpSpPr>
        <p:sp>
          <p:nvSpPr>
            <p:cNvPr id="5" name="Rectangle 36"/>
            <p:cNvSpPr/>
            <p:nvPr/>
          </p:nvSpPr>
          <p:spPr>
            <a:xfrm rot="16200000">
              <a:off x="8665213" y="5228002"/>
              <a:ext cx="903260" cy="10922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6" name="Rectangle 37"/>
            <p:cNvSpPr/>
            <p:nvPr/>
          </p:nvSpPr>
          <p:spPr>
            <a:xfrm>
              <a:off x="8158970" y="6484299"/>
              <a:ext cx="903260" cy="10922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7" name="Rectangle 38"/>
            <p:cNvSpPr/>
            <p:nvPr/>
          </p:nvSpPr>
          <p:spPr>
            <a:xfrm>
              <a:off x="7254113" y="6484299"/>
              <a:ext cx="903260" cy="1092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8" name="Rectangle 39"/>
            <p:cNvSpPr/>
            <p:nvPr/>
          </p:nvSpPr>
          <p:spPr>
            <a:xfrm>
              <a:off x="6349257" y="6484299"/>
              <a:ext cx="903260" cy="10922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10" name="Rectangle 40"/>
            <p:cNvSpPr/>
            <p:nvPr/>
          </p:nvSpPr>
          <p:spPr>
            <a:xfrm rot="16200000">
              <a:off x="8665213" y="6094763"/>
              <a:ext cx="903260" cy="10922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</p:grpSp>
      <p:grpSp>
        <p:nvGrpSpPr>
          <p:cNvPr id="11" name="群組 10"/>
          <p:cNvGrpSpPr/>
          <p:nvPr/>
        </p:nvGrpSpPr>
        <p:grpSpPr>
          <a:xfrm rot="10800000">
            <a:off x="464200" y="429298"/>
            <a:ext cx="2822198" cy="1770021"/>
            <a:chOff x="6349257" y="4830985"/>
            <a:chExt cx="2822198" cy="1770021"/>
          </a:xfrm>
        </p:grpSpPr>
        <p:sp>
          <p:nvSpPr>
            <p:cNvPr id="12" name="Rectangle 36"/>
            <p:cNvSpPr/>
            <p:nvPr/>
          </p:nvSpPr>
          <p:spPr>
            <a:xfrm rot="16200000">
              <a:off x="8665213" y="5228002"/>
              <a:ext cx="903260" cy="10922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13" name="Rectangle 37"/>
            <p:cNvSpPr/>
            <p:nvPr/>
          </p:nvSpPr>
          <p:spPr>
            <a:xfrm>
              <a:off x="8158970" y="6484299"/>
              <a:ext cx="903260" cy="10922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14" name="Rectangle 38"/>
            <p:cNvSpPr/>
            <p:nvPr/>
          </p:nvSpPr>
          <p:spPr>
            <a:xfrm>
              <a:off x="7254113" y="6484299"/>
              <a:ext cx="903260" cy="1092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15" name="Rectangle 39"/>
            <p:cNvSpPr/>
            <p:nvPr/>
          </p:nvSpPr>
          <p:spPr>
            <a:xfrm>
              <a:off x="6349257" y="6484299"/>
              <a:ext cx="903260" cy="10922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16" name="Rectangle 40"/>
            <p:cNvSpPr/>
            <p:nvPr/>
          </p:nvSpPr>
          <p:spPr>
            <a:xfrm rot="16200000">
              <a:off x="8665213" y="6094763"/>
              <a:ext cx="903260" cy="10922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</p:grpSp>
    </p:spTree>
    <p:extLst>
      <p:ext uri="{BB962C8B-B14F-4D97-AF65-F5344CB8AC3E}">
        <p14:creationId xmlns:p14="http://schemas.microsoft.com/office/powerpoint/2010/main" val="1029621310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5025899" y="2645229"/>
            <a:ext cx="214020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6000" b="1" dirty="0" smtClean="0"/>
              <a:t>Graph</a:t>
            </a:r>
            <a:endParaRPr kumimoji="1" lang="zh-TW" altLang="en-US" sz="6000" b="1" dirty="0"/>
          </a:p>
        </p:txBody>
      </p:sp>
      <p:grpSp>
        <p:nvGrpSpPr>
          <p:cNvPr id="10" name="Group 2"/>
          <p:cNvGrpSpPr/>
          <p:nvPr/>
        </p:nvGrpSpPr>
        <p:grpSpPr>
          <a:xfrm>
            <a:off x="3834657" y="3859681"/>
            <a:ext cx="4522685" cy="109225"/>
            <a:chOff x="3438554" y="3701681"/>
            <a:chExt cx="2424534" cy="65647"/>
          </a:xfrm>
        </p:grpSpPr>
        <p:sp>
          <p:nvSpPr>
            <p:cNvPr id="11" name="Rectangle 36"/>
            <p:cNvSpPr/>
            <p:nvPr/>
          </p:nvSpPr>
          <p:spPr>
            <a:xfrm>
              <a:off x="5378866" y="3701681"/>
              <a:ext cx="484222" cy="65647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12" name="Rectangle 37"/>
            <p:cNvSpPr/>
            <p:nvPr/>
          </p:nvSpPr>
          <p:spPr>
            <a:xfrm>
              <a:off x="4408710" y="3701681"/>
              <a:ext cx="484222" cy="65647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13" name="Rectangle 38"/>
            <p:cNvSpPr/>
            <p:nvPr/>
          </p:nvSpPr>
          <p:spPr>
            <a:xfrm>
              <a:off x="3923632" y="3701681"/>
              <a:ext cx="484222" cy="6564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14" name="Rectangle 39"/>
            <p:cNvSpPr/>
            <p:nvPr/>
          </p:nvSpPr>
          <p:spPr>
            <a:xfrm>
              <a:off x="3438554" y="3701681"/>
              <a:ext cx="484222" cy="656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15" name="Rectangle 40"/>
            <p:cNvSpPr/>
            <p:nvPr/>
          </p:nvSpPr>
          <p:spPr>
            <a:xfrm>
              <a:off x="4893788" y="3701681"/>
              <a:ext cx="484222" cy="6564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</p:grp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3189A-E026-C443-843C-0103F709C611}" type="slidenum">
              <a:rPr kumimoji="1" lang="zh-TW" altLang="en-US" smtClean="0"/>
              <a:t>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2553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11"/>
          <a:stretch/>
        </p:blipFill>
        <p:spPr>
          <a:xfrm>
            <a:off x="6748272" y="0"/>
            <a:ext cx="5443728" cy="6858000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457200" y="356616"/>
            <a:ext cx="182133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400" dirty="0" smtClean="0"/>
              <a:t>Builder</a:t>
            </a:r>
            <a:endParaRPr lang="zh-TW" altLang="en-US" sz="4400" dirty="0"/>
          </a:p>
        </p:txBody>
      </p:sp>
      <p:sp>
        <p:nvSpPr>
          <p:cNvPr id="6" name="文字方塊 5"/>
          <p:cNvSpPr txBox="1"/>
          <p:nvPr/>
        </p:nvSpPr>
        <p:spPr>
          <a:xfrm>
            <a:off x="338328" y="1527048"/>
            <a:ext cx="603504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zh-TW" sz="2000" dirty="0" smtClean="0"/>
              <a:t>There are three types in </a:t>
            </a:r>
            <a:r>
              <a:rPr lang="en-US" altLang="zh-TW" sz="2000" dirty="0" err="1" smtClean="0"/>
              <a:t>com.google.common.graph</a:t>
            </a:r>
            <a:r>
              <a:rPr lang="en-US" altLang="zh-TW" sz="2000" dirty="0" smtClean="0"/>
              <a:t>:</a:t>
            </a:r>
          </a:p>
          <a:p>
            <a:pPr marL="742950" lvl="1" indent="-285750" algn="just">
              <a:buFont typeface="Calibri" panose="020F0502020204030204" pitchFamily="34" charset="0"/>
              <a:buChar char="₋"/>
            </a:pPr>
            <a:r>
              <a:rPr lang="en-US" altLang="zh-TW" sz="2000" b="1" dirty="0" smtClean="0"/>
              <a:t>Graph</a:t>
            </a:r>
            <a:r>
              <a:rPr lang="en-US" altLang="zh-TW" sz="2000" dirty="0" smtClean="0"/>
              <a:t>: Unique nodes and unique edges</a:t>
            </a:r>
          </a:p>
          <a:p>
            <a:pPr lvl="1" algn="just"/>
            <a:r>
              <a:rPr lang="en-US" altLang="zh-TW" sz="2000" dirty="0"/>
              <a:t>	</a:t>
            </a:r>
            <a:r>
              <a:rPr lang="en-US" altLang="zh-TW" sz="2000" dirty="0" err="1" smtClean="0"/>
              <a:t>eg</a:t>
            </a:r>
            <a:r>
              <a:rPr lang="en-US" altLang="zh-TW" sz="2000" dirty="0" smtClean="0"/>
              <a:t>. Graph&lt;Airport&gt;</a:t>
            </a:r>
          </a:p>
          <a:p>
            <a:pPr marL="742950" lvl="1" indent="-285750" algn="just">
              <a:buFont typeface="Calibri" panose="020F0502020204030204" pitchFamily="34" charset="0"/>
              <a:buChar char="₋"/>
            </a:pPr>
            <a:r>
              <a:rPr lang="en-US" altLang="zh-TW" sz="2000" b="1" dirty="0" err="1" smtClean="0"/>
              <a:t>ValueGraph</a:t>
            </a:r>
            <a:r>
              <a:rPr lang="en-US" altLang="zh-TW" sz="2000" dirty="0" smtClean="0"/>
              <a:t>: Unique nodes and unique valued edges</a:t>
            </a:r>
          </a:p>
          <a:p>
            <a:pPr lvl="1" algn="just"/>
            <a:r>
              <a:rPr lang="en-US" altLang="zh-TW" sz="2000" dirty="0" smtClean="0"/>
              <a:t>	</a:t>
            </a:r>
            <a:r>
              <a:rPr lang="en-US" altLang="zh-TW" sz="2000" dirty="0" err="1" smtClean="0"/>
              <a:t>eg</a:t>
            </a:r>
            <a:r>
              <a:rPr lang="en-US" altLang="zh-TW" sz="2000" dirty="0" smtClean="0"/>
              <a:t>. Graph&lt;Airport, Integer&gt;</a:t>
            </a:r>
          </a:p>
          <a:p>
            <a:pPr marL="742950" lvl="1" indent="-285750" algn="just">
              <a:buFont typeface="Calibri" panose="020F0502020204030204" pitchFamily="34" charset="0"/>
              <a:buChar char="₋"/>
            </a:pPr>
            <a:r>
              <a:rPr lang="en-US" altLang="zh-TW" sz="2000" b="1" dirty="0" smtClean="0"/>
              <a:t>Network</a:t>
            </a:r>
            <a:r>
              <a:rPr lang="en-US" altLang="zh-TW" sz="2000" dirty="0" smtClean="0"/>
              <a:t>: Unique nodes and non-unique valued edges </a:t>
            </a:r>
          </a:p>
          <a:p>
            <a:pPr lvl="1" algn="just"/>
            <a:r>
              <a:rPr lang="en-US" altLang="zh-TW" sz="2000" dirty="0"/>
              <a:t>	</a:t>
            </a:r>
            <a:r>
              <a:rPr lang="en-US" altLang="zh-TW" sz="2000" dirty="0" err="1" smtClean="0"/>
              <a:t>eg</a:t>
            </a:r>
            <a:r>
              <a:rPr lang="en-US" altLang="zh-TW" sz="2000" dirty="0" smtClean="0"/>
              <a:t>. Graph&lt;Airport, Flight&gt;</a:t>
            </a: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4"/>
          <a:srcRect r="13199" b="6176"/>
          <a:stretch/>
        </p:blipFill>
        <p:spPr>
          <a:xfrm>
            <a:off x="221200" y="4389370"/>
            <a:ext cx="6269295" cy="2146816"/>
          </a:xfrm>
          <a:prstGeom prst="rect">
            <a:avLst/>
          </a:prstGeom>
        </p:spPr>
      </p:pic>
      <p:cxnSp>
        <p:nvCxnSpPr>
          <p:cNvPr id="9" name="直線接點 8"/>
          <p:cNvCxnSpPr/>
          <p:nvPr/>
        </p:nvCxnSpPr>
        <p:spPr>
          <a:xfrm>
            <a:off x="7296150" y="1990725"/>
            <a:ext cx="130492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直線接點 11"/>
          <p:cNvCxnSpPr/>
          <p:nvPr/>
        </p:nvCxnSpPr>
        <p:spPr>
          <a:xfrm>
            <a:off x="7296150" y="2190750"/>
            <a:ext cx="14097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直線接點 13"/>
          <p:cNvCxnSpPr/>
          <p:nvPr/>
        </p:nvCxnSpPr>
        <p:spPr>
          <a:xfrm>
            <a:off x="8953500" y="1981200"/>
            <a:ext cx="104775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直線接點 15"/>
          <p:cNvCxnSpPr/>
          <p:nvPr/>
        </p:nvCxnSpPr>
        <p:spPr>
          <a:xfrm>
            <a:off x="8953500" y="2085975"/>
            <a:ext cx="3048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直線接點 17"/>
          <p:cNvCxnSpPr/>
          <p:nvPr/>
        </p:nvCxnSpPr>
        <p:spPr>
          <a:xfrm>
            <a:off x="8963025" y="2266950"/>
            <a:ext cx="103822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直線接點 19"/>
          <p:cNvCxnSpPr/>
          <p:nvPr/>
        </p:nvCxnSpPr>
        <p:spPr>
          <a:xfrm>
            <a:off x="8963025" y="2362200"/>
            <a:ext cx="29527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直線接點 21"/>
          <p:cNvCxnSpPr/>
          <p:nvPr/>
        </p:nvCxnSpPr>
        <p:spPr>
          <a:xfrm>
            <a:off x="10144125" y="2609850"/>
            <a:ext cx="13716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直線接點 23"/>
          <p:cNvCxnSpPr/>
          <p:nvPr/>
        </p:nvCxnSpPr>
        <p:spPr>
          <a:xfrm>
            <a:off x="10144125" y="2724150"/>
            <a:ext cx="29527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直線接點 25"/>
          <p:cNvCxnSpPr/>
          <p:nvPr/>
        </p:nvCxnSpPr>
        <p:spPr>
          <a:xfrm>
            <a:off x="10144125" y="2905125"/>
            <a:ext cx="145732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直線接點 27"/>
          <p:cNvCxnSpPr/>
          <p:nvPr/>
        </p:nvCxnSpPr>
        <p:spPr>
          <a:xfrm>
            <a:off x="10144125" y="3000375"/>
            <a:ext cx="29527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文字方塊 1"/>
          <p:cNvSpPr txBox="1"/>
          <p:nvPr/>
        </p:nvSpPr>
        <p:spPr>
          <a:xfrm>
            <a:off x="0" y="0"/>
            <a:ext cx="7603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mtClean="0"/>
              <a:t>Graph</a:t>
            </a:r>
            <a:endParaRPr kumimoji="1" lang="zh-TW" altLang="en-US" dirty="0"/>
          </a:p>
        </p:txBody>
      </p:sp>
      <p:sp>
        <p:nvSpPr>
          <p:cNvPr id="8" name="投影片編號版面配置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3189A-E026-C443-843C-0103F709C611}" type="slidenum">
              <a:rPr kumimoji="1" lang="zh-TW" altLang="en-US" smtClean="0"/>
              <a:t>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55094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457200" y="356616"/>
            <a:ext cx="192116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400" dirty="0" smtClean="0"/>
              <a:t>Iterator</a:t>
            </a:r>
            <a:endParaRPr lang="zh-TW" altLang="en-US" sz="4400" dirty="0"/>
          </a:p>
        </p:txBody>
      </p:sp>
      <p:grpSp>
        <p:nvGrpSpPr>
          <p:cNvPr id="2" name="群組 1"/>
          <p:cNvGrpSpPr/>
          <p:nvPr/>
        </p:nvGrpSpPr>
        <p:grpSpPr>
          <a:xfrm>
            <a:off x="0" y="1281653"/>
            <a:ext cx="12192000" cy="5104908"/>
            <a:chOff x="0" y="1281653"/>
            <a:chExt cx="12192000" cy="5104908"/>
          </a:xfrm>
        </p:grpSpPr>
        <p:pic>
          <p:nvPicPr>
            <p:cNvPr id="4" name="圖片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281653"/>
              <a:ext cx="12192000" cy="5104908"/>
            </a:xfrm>
            <a:prstGeom prst="rect">
              <a:avLst/>
            </a:prstGeom>
          </p:spPr>
        </p:pic>
        <p:pic>
          <p:nvPicPr>
            <p:cNvPr id="6" name="圖片 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000" t="3753" r="14063" b="92018"/>
            <a:stretch/>
          </p:blipFill>
          <p:spPr>
            <a:xfrm>
              <a:off x="10045700" y="1536700"/>
              <a:ext cx="94129" cy="177800"/>
            </a:xfrm>
            <a:prstGeom prst="rect">
              <a:avLst/>
            </a:prstGeom>
          </p:spPr>
        </p:pic>
      </p:grpSp>
      <p:sp>
        <p:nvSpPr>
          <p:cNvPr id="7" name="文字方塊 6"/>
          <p:cNvSpPr txBox="1"/>
          <p:nvPr/>
        </p:nvSpPr>
        <p:spPr>
          <a:xfrm>
            <a:off x="0" y="0"/>
            <a:ext cx="7603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mtClean="0"/>
              <a:t>Graph</a:t>
            </a:r>
            <a:endParaRPr kumimoji="1"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3189A-E026-C443-843C-0103F709C611}" type="slidenum">
              <a:rPr kumimoji="1" lang="zh-TW" altLang="en-US" smtClean="0"/>
              <a:t>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51264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5636803" y="2712358"/>
            <a:ext cx="91082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6000" b="1" smtClean="0"/>
              <a:t>IO</a:t>
            </a:r>
            <a:endParaRPr kumimoji="1" lang="zh-TW" altLang="en-US" sz="6000" b="1" dirty="0"/>
          </a:p>
        </p:txBody>
      </p:sp>
      <p:grpSp>
        <p:nvGrpSpPr>
          <p:cNvPr id="3" name="Group 2"/>
          <p:cNvGrpSpPr/>
          <p:nvPr/>
        </p:nvGrpSpPr>
        <p:grpSpPr>
          <a:xfrm>
            <a:off x="3834657" y="3859681"/>
            <a:ext cx="4522685" cy="109225"/>
            <a:chOff x="3438554" y="3701681"/>
            <a:chExt cx="2424534" cy="65647"/>
          </a:xfrm>
        </p:grpSpPr>
        <p:sp>
          <p:nvSpPr>
            <p:cNvPr id="5" name="Rectangle 36"/>
            <p:cNvSpPr/>
            <p:nvPr/>
          </p:nvSpPr>
          <p:spPr>
            <a:xfrm>
              <a:off x="5378866" y="3701681"/>
              <a:ext cx="484222" cy="65647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6" name="Rectangle 37"/>
            <p:cNvSpPr/>
            <p:nvPr/>
          </p:nvSpPr>
          <p:spPr>
            <a:xfrm>
              <a:off x="4408710" y="3701681"/>
              <a:ext cx="484222" cy="65647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7" name="Rectangle 38"/>
            <p:cNvSpPr/>
            <p:nvPr/>
          </p:nvSpPr>
          <p:spPr>
            <a:xfrm>
              <a:off x="3923632" y="3701681"/>
              <a:ext cx="484222" cy="6564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8" name="Rectangle 39"/>
            <p:cNvSpPr/>
            <p:nvPr/>
          </p:nvSpPr>
          <p:spPr>
            <a:xfrm>
              <a:off x="3438554" y="3701681"/>
              <a:ext cx="484222" cy="656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9" name="Rectangle 40"/>
            <p:cNvSpPr/>
            <p:nvPr/>
          </p:nvSpPr>
          <p:spPr>
            <a:xfrm>
              <a:off x="4893788" y="3701681"/>
              <a:ext cx="484222" cy="6564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</p:grpSp>
      <p:sp>
        <p:nvSpPr>
          <p:cNvPr id="10" name="投影片編號版面配置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3189A-E026-C443-843C-0103F709C611}" type="slidenum">
              <a:rPr kumimoji="1" lang="zh-TW" altLang="en-US" smtClean="0"/>
              <a:t>10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38238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Green Yellow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Parcel</Template>
  <TotalTime>2105</TotalTime>
  <Words>2049</Words>
  <Application>Microsoft Macintosh PowerPoint</Application>
  <PresentationFormat>寬螢幕</PresentationFormat>
  <Paragraphs>936</Paragraphs>
  <Slides>57</Slides>
  <Notes>36</Notes>
  <HiddenSlides>1</HiddenSlides>
  <MMClips>0</MMClips>
  <ScaleCrop>false</ScaleCrop>
  <HeadingPairs>
    <vt:vector size="6" baseType="variant">
      <vt:variant>
        <vt:lpstr>使用字型</vt:lpstr>
      </vt:variant>
      <vt:variant>
        <vt:i4>13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57</vt:i4>
      </vt:variant>
    </vt:vector>
  </HeadingPairs>
  <TitlesOfParts>
    <vt:vector size="71" baseType="lpstr">
      <vt:lpstr>Bebas Neue</vt:lpstr>
      <vt:lpstr>Calibri</vt:lpstr>
      <vt:lpstr>Cambria Math</vt:lpstr>
      <vt:lpstr>Consolas</vt:lpstr>
      <vt:lpstr>Mangal</vt:lpstr>
      <vt:lpstr>Microsoft JhengHei</vt:lpstr>
      <vt:lpstr>Roboto</vt:lpstr>
      <vt:lpstr>Roboto Black</vt:lpstr>
      <vt:lpstr>Roboto Bold</vt:lpstr>
      <vt:lpstr>Times New Roman</vt:lpstr>
      <vt:lpstr>Wingdings</vt:lpstr>
      <vt:lpstr>新細明體</vt:lpstr>
      <vt:lpstr>Arial</vt:lpstr>
      <vt:lpstr>Office 佈景主題</vt:lpstr>
      <vt:lpstr>PowerPoint 簡報</vt:lpstr>
      <vt:lpstr>PowerPoint 簡報</vt:lpstr>
      <vt:lpstr>Line of codes</vt:lpstr>
      <vt:lpstr>Packages</vt:lpstr>
      <vt:lpstr>Graph &amp; IO 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Concurrency &amp; Hash </vt:lpstr>
      <vt:lpstr>Service</vt:lpstr>
      <vt:lpstr>ThreadFactoryBuilder</vt:lpstr>
      <vt:lpstr>Hash</vt:lpstr>
      <vt:lpstr>Reflection </vt:lpstr>
      <vt:lpstr>purpose</vt:lpstr>
      <vt:lpstr>PowerPoint 簡報</vt:lpstr>
      <vt:lpstr>Class Diagram</vt:lpstr>
      <vt:lpstr>Class Diagram</vt:lpstr>
      <vt:lpstr>Bridge Pattern</vt:lpstr>
      <vt:lpstr>Bridge Pattern</vt:lpstr>
      <vt:lpstr>Class Diagram</vt:lpstr>
      <vt:lpstr>Visitor Pattern</vt:lpstr>
      <vt:lpstr>EvenBus &amp; Cache </vt:lpstr>
      <vt:lpstr>Cache</vt:lpstr>
      <vt:lpstr>Cache</vt:lpstr>
      <vt:lpstr>Builder Pattern</vt:lpstr>
      <vt:lpstr>EventBus</vt:lpstr>
      <vt:lpstr>EventBus</vt:lpstr>
      <vt:lpstr>Observer Pattern</vt:lpstr>
      <vt:lpstr>Immutable Set </vt:lpstr>
      <vt:lpstr>Immutable</vt:lpstr>
      <vt:lpstr>PowerPoint 簡報</vt:lpstr>
      <vt:lpstr>ImmutableSortedSetFauxverideShim</vt:lpstr>
      <vt:lpstr>Builder</vt:lpstr>
      <vt:lpstr>Iterator</vt:lpstr>
      <vt:lpstr>Multiset  &amp; Multimap </vt:lpstr>
      <vt:lpstr>Multiset</vt:lpstr>
      <vt:lpstr>ImmutableMultimap--Builder</vt:lpstr>
      <vt:lpstr>Multimap -Builder</vt:lpstr>
      <vt:lpstr>Wrapped Collection</vt:lpstr>
      <vt:lpstr>ForwardingMultiset</vt:lpstr>
      <vt:lpstr>BiMap &amp; Table </vt:lpstr>
      <vt:lpstr>BiMap</vt:lpstr>
      <vt:lpstr>PowerPoint 簡報</vt:lpstr>
      <vt:lpstr>Table</vt:lpstr>
      <vt:lpstr>PowerPoint 簡報</vt:lpstr>
      <vt:lpstr>Functionality Extension</vt:lpstr>
      <vt:lpstr>Naïve Approach: Inheritance</vt:lpstr>
      <vt:lpstr>Forwarding: Composition</vt:lpstr>
      <vt:lpstr>Decorator Pattern</vt:lpstr>
      <vt:lpstr>Summary: Design Patterns in Guava</vt:lpstr>
      <vt:lpstr>Appendix: Meeting minutes</vt:lpstr>
      <vt:lpstr>Appendix: WBS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方珮雯</dc:creator>
  <cp:lastModifiedBy>方珮雯</cp:lastModifiedBy>
  <cp:revision>109</cp:revision>
  <dcterms:created xsi:type="dcterms:W3CDTF">2017-10-04T03:41:06Z</dcterms:created>
  <dcterms:modified xsi:type="dcterms:W3CDTF">2018-01-04T04:29:15Z</dcterms:modified>
</cp:coreProperties>
</file>